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810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11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05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73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11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14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711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057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86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71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284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37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7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51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795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37095" y="5502441"/>
            <a:ext cx="2614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Бусы, колье</a:t>
            </a:r>
          </a:p>
        </p:txBody>
      </p:sp>
      <p:pic>
        <p:nvPicPr>
          <p:cNvPr id="6148" name="Picture 4" descr="https://hochubusy.ru/image/catalog/ukrasheniya/busy/busy7/perr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1586" y="1331162"/>
            <a:ext cx="5255316" cy="394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99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404818" cy="69743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57937" y="5935578"/>
            <a:ext cx="2165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200" b="1" dirty="0"/>
              <a:t>Близнец</a:t>
            </a:r>
            <a:endParaRPr lang="ru-RU" b="1" dirty="0"/>
          </a:p>
        </p:txBody>
      </p:sp>
      <p:pic>
        <p:nvPicPr>
          <p:cNvPr id="7170" name="Picture 2" descr="https://gemelos-feliz.ru/wp-content/uploads/2016/12/dvoynyash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8315" y="1845429"/>
            <a:ext cx="4944143" cy="317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81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3" y="0"/>
            <a:ext cx="12164177" cy="68390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7726" y="5863473"/>
            <a:ext cx="2999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Портрет</a:t>
            </a:r>
            <a:endParaRPr lang="ru-RU" b="1" dirty="0"/>
          </a:p>
        </p:txBody>
      </p:sp>
      <p:pic>
        <p:nvPicPr>
          <p:cNvPr id="8194" name="Picture 2" descr="https://i.pinimg.com/736x/73/87/3c/73873c8ba518dc9b52de65016b14373d--child-portraits-light-and-shado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9744" y="1145494"/>
            <a:ext cx="4548020" cy="454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62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882"/>
            <a:ext cx="12304463" cy="69178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98569" y="5458602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200" b="1" dirty="0"/>
              <a:t>Берлога</a:t>
            </a:r>
            <a:endParaRPr lang="ru-RU" b="1" dirty="0"/>
          </a:p>
        </p:txBody>
      </p:sp>
      <p:pic>
        <p:nvPicPr>
          <p:cNvPr id="9218" name="Picture 2" descr="https://huntland.ru/wp-content/uploads/2017/10/ohota_na_medvedya_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0579" y="1989220"/>
            <a:ext cx="5423084" cy="306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48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795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86274" y="5823284"/>
            <a:ext cx="25827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200" b="1" dirty="0"/>
              <a:t>Коробок</a:t>
            </a:r>
            <a:endParaRPr lang="ru-RU" b="1" dirty="0"/>
          </a:p>
        </p:txBody>
      </p:sp>
      <p:pic>
        <p:nvPicPr>
          <p:cNvPr id="10242" name="Picture 2" descr="https://xn--01-6kcaj2c6aih.xn--p1ai/images/newspic/main/2016/011/81954165746560518763506568798787954846465620173154198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8653" y="1580147"/>
            <a:ext cx="5272505" cy="395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63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pic>
        <p:nvPicPr>
          <p:cNvPr id="11268" name="Рисунок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238213" y="2652464"/>
            <a:ext cx="2855828" cy="273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Рисунок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3039906" y="2790815"/>
            <a:ext cx="2908459" cy="252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Рисунок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5848558" y="2627768"/>
            <a:ext cx="2986354" cy="277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Рисунок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9100696" y="2504678"/>
            <a:ext cx="3005315" cy="303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82524" y="291519"/>
            <a:ext cx="1133475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Liberation Serif"/>
              </a:rPr>
              <a:t>Задание 1.  (стр. 18 номер 1). 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iberation Serif"/>
                <a:cs typeface="Times New Roman" panose="02020603050405020304" pitchFamily="18" charset="0"/>
              </a:rPr>
              <a:t>Запомни изображения и нарисуй как можно точнее. Попытайся дорисовать эти фигуры до какого-либо целого изображения</a:t>
            </a: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97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83904" y="288706"/>
            <a:ext cx="9483042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Liberation Serif"/>
              </a:rPr>
              <a:t>Задание 2 (стр. 18, номер 2)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iberation Serif"/>
                <a:cs typeface="Times New Roman" panose="02020603050405020304" pitchFamily="18" charset="0"/>
              </a:rPr>
              <a:t>Отгадай, какие слова спрятались на картинках (изографы). Запишите слова в тетрадь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.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289" name="Рисунок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6190" y="2340195"/>
            <a:ext cx="6304547" cy="411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314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6936" y="3601471"/>
            <a:ext cx="49484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/>
          </a:p>
          <a:p>
            <a:r>
              <a:rPr lang="ru-RU" sz="3200" dirty="0" smtClean="0"/>
              <a:t>Трактор</a:t>
            </a:r>
            <a:r>
              <a:rPr lang="ru-RU" sz="3200" dirty="0"/>
              <a:t>, кот, ток, тракт, рок, рак, крот, торт, рота, кора, акт, </a:t>
            </a:r>
            <a:r>
              <a:rPr lang="ru-RU" sz="3200" dirty="0" smtClean="0"/>
              <a:t>акр.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05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87040" y="316775"/>
            <a:ext cx="9728033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/>
              <a:t>Задание 3 (стр. 18, номер 3). </a:t>
            </a:r>
            <a:r>
              <a:rPr kumimoji="0" lang="ru-RU" alt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Десять одинаковых монет положили следующим образом. Переложи три монеты так, чтобы пирамида «смотрела» вверх. 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313" name="Рисунок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" y="3136287"/>
            <a:ext cx="4782806" cy="323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295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2173" y="3276600"/>
            <a:ext cx="4099383" cy="319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7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2198" y="188939"/>
            <a:ext cx="10326855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Liberation Serif"/>
              </a:rPr>
              <a:t>Задание 4 (стр. 18, номер 4)</a:t>
            </a:r>
            <a:r>
              <a:rPr lang="ru-RU" altLang="ru-RU" sz="3600" b="1" dirty="0" smtClean="0">
                <a:latin typeface="Arial" panose="020B0604020202020204" pitchFamily="34" charset="0"/>
              </a:rPr>
              <a:t>.</a:t>
            </a:r>
            <a:r>
              <a:rPr lang="ru-RU" altLang="ru-RU" sz="3600" dirty="0">
                <a:latin typeface="Arial" panose="020B0604020202020204" pitchFamily="34" charset="0"/>
              </a:rPr>
              <a:t> </a:t>
            </a:r>
            <a:r>
              <a:rPr kumimoji="0" lang="ru-RU" alt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Раскрась рисунки в два цвета так, чтобы соседние куски были разного цвета.</a:t>
            </a:r>
            <a:r>
              <a:rPr lang="ru-RU" altLang="ru-RU" sz="3600" dirty="0"/>
              <a:t> </a:t>
            </a:r>
            <a:r>
              <a:rPr kumimoji="0" lang="ru-RU" alt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Сначала выполните задание в тетради, а после на доске.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337" name="Рисунок 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020483"/>
            <a:ext cx="5438274" cy="286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476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0798" y="3229868"/>
            <a:ext cx="5312444" cy="265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21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62526" y="422520"/>
            <a:ext cx="99300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5 (стр. 20, номер </a:t>
            </a:r>
            <a: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9)</a:t>
            </a:r>
            <a:r>
              <a:rPr lang="ru-RU" sz="3600" b="1" dirty="0" smtClean="0"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smtClean="0"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Сложи </a:t>
            </a:r>
            <a:r>
              <a:rPr lang="ru-RU" sz="3600" dirty="0"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три квадрата: а) используя 11 спичек; б) используя 10 спичек. Нарисуй эти квадраты</a:t>
            </a:r>
            <a:r>
              <a:rPr lang="ru-RU" sz="3600" dirty="0" smtClean="0"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ea typeface="Liberation Serif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3860" y="3017020"/>
            <a:ext cx="5844707" cy="264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6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182" y="581891"/>
            <a:ext cx="5444836" cy="28265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182" y="3632489"/>
            <a:ext cx="6045777" cy="2541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86536" y="1325710"/>
            <a:ext cx="5259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67611" y="4318397"/>
            <a:ext cx="4278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43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55959" y="259600"/>
            <a:ext cx="10962273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Liberation Serif" charset="0"/>
              </a:rPr>
              <a:t>Задание 6. (стр. 20, номер 10)</a:t>
            </a:r>
            <a:r>
              <a:rPr lang="ru-RU" altLang="ru-RU" sz="3600" dirty="0" smtClean="0"/>
              <a:t>. </a:t>
            </a:r>
            <a:r>
              <a:rPr kumimoji="0" lang="ru-RU" alt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iberation Serif" charset="0"/>
                <a:cs typeface="Times New Roman" panose="02020603050405020304" pitchFamily="18" charset="0"/>
              </a:rPr>
              <a:t>Сложи из спичек такой прямоугольник. Сложи из этих же спичек прямоугольник с наибольшей площадью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361" name="Рисунок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737" y="2416169"/>
            <a:ext cx="7716253" cy="297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247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8095" y="2501119"/>
            <a:ext cx="3762375" cy="29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291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73766" y="679787"/>
            <a:ext cx="11181349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Задание 7. (стр. 20, номер 8)</a:t>
            </a: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Из 12 спичек сложены три квадрата. Сложи из этих спичек два квадрата; пять; шесть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Liberation Serif"/>
                <a:cs typeface="Times New Roman" panose="02020603050405020304" pitchFamily="18" charset="0"/>
              </a:rPr>
              <a:t>.</a:t>
            </a: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7409" name="Рисунок 2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37" r="15262"/>
          <a:stretch/>
        </p:blipFill>
        <p:spPr bwMode="auto">
          <a:xfrm>
            <a:off x="-72694" y="2711112"/>
            <a:ext cx="3882190" cy="373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695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641" y="3117031"/>
            <a:ext cx="7157788" cy="254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99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795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33356" y="5670349"/>
            <a:ext cx="34971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cs typeface="Aharoni" panose="02010803020104030203" pitchFamily="2" charset="-79"/>
              </a:rPr>
              <a:t>До </a:t>
            </a:r>
            <a:r>
              <a:rPr lang="ru-RU" sz="2400" b="1" dirty="0">
                <a:cs typeface="Aharoni" panose="02010803020104030203" pitchFamily="2" charset="-79"/>
              </a:rPr>
              <a:t>середины, дальше он уже побежит обратно</a:t>
            </a:r>
          </a:p>
          <a:p>
            <a:endParaRPr lang="ru-RU" dirty="0"/>
          </a:p>
        </p:txBody>
      </p:sp>
      <p:pic>
        <p:nvPicPr>
          <p:cNvPr id="1030" name="Picture 6" descr="https://avatars.mds.yandex.net/get-pdb/805781/f6fdc98b-cf5f-49fc-b51c-7b48d96869c5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1431" y="1628830"/>
            <a:ext cx="5281028" cy="352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9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795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56053" y="5887453"/>
            <a:ext cx="2807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Гриб</a:t>
            </a:r>
            <a:endParaRPr lang="ru-RU" b="1" dirty="0"/>
          </a:p>
        </p:txBody>
      </p:sp>
      <p:pic>
        <p:nvPicPr>
          <p:cNvPr id="2050" name="Picture 2" descr="https://fotorelax.ru/wp-content/uploads/2016/01/Beautiful-pictures-of-mushrooms-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0758" y="978013"/>
            <a:ext cx="4037957" cy="490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15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795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88970" y="5342022"/>
            <a:ext cx="25025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Кошка Матильда</a:t>
            </a:r>
          </a:p>
        </p:txBody>
      </p:sp>
      <p:pic>
        <p:nvPicPr>
          <p:cNvPr id="3074" name="Picture 2" descr="https://sevenbuy.ru/wp-content/uploads/7/6/6/7662144d932b387cff11adf971b0ffac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340" y="1827218"/>
            <a:ext cx="4317828" cy="315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82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53" y="0"/>
            <a:ext cx="1219795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07116" y="5871410"/>
            <a:ext cx="2021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6</a:t>
            </a:r>
          </a:p>
        </p:txBody>
      </p:sp>
      <p:pic>
        <p:nvPicPr>
          <p:cNvPr id="4098" name="Picture 2" descr="https://web-zoopark.ru/wp-content/uploads/2018/07/7-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083" y="2213811"/>
            <a:ext cx="4093160" cy="272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79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37095" y="5807241"/>
            <a:ext cx="2582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Осколки</a:t>
            </a:r>
            <a:endParaRPr lang="ru-RU" b="1" dirty="0"/>
          </a:p>
        </p:txBody>
      </p:sp>
      <p:pic>
        <p:nvPicPr>
          <p:cNvPr id="5122" name="Picture 2" descr="http://rasfokus.ru/images/photos/medium/948719463c2d0aaafe273f33c74ea1bd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90882" y="1662565"/>
            <a:ext cx="5114279" cy="367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64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251</Words>
  <Application>Microsoft Office PowerPoint</Application>
  <PresentationFormat>Широкоэкранный</PresentationFormat>
  <Paragraphs>22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Aharoni</vt:lpstr>
      <vt:lpstr>Arial</vt:lpstr>
      <vt:lpstr>Calibri</vt:lpstr>
      <vt:lpstr>Calibri Light</vt:lpstr>
      <vt:lpstr>Liberation Serif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16</cp:revision>
  <dcterms:created xsi:type="dcterms:W3CDTF">2021-10-19T10:23:55Z</dcterms:created>
  <dcterms:modified xsi:type="dcterms:W3CDTF">2022-11-09T11:59:56Z</dcterms:modified>
</cp:coreProperties>
</file>