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453" y="2469431"/>
            <a:ext cx="2000250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703" y="752922"/>
            <a:ext cx="1212850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198" y="1219076"/>
            <a:ext cx="1725613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96" y="3212976"/>
            <a:ext cx="1658937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1196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КМ</dc:creator>
  <cp:lastModifiedBy>КМ</cp:lastModifiedBy>
  <cp:revision>1</cp:revision>
  <dcterms:created xsi:type="dcterms:W3CDTF">2022-11-08T23:49:19Z</dcterms:created>
  <dcterms:modified xsi:type="dcterms:W3CDTF">2022-11-08T23:53:04Z</dcterms:modified>
</cp:coreProperties>
</file>