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7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3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2D86E9-2997-400C-A631-95B686FE8A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0BAD7AC-252F-41B2-91BB-E948C6DC16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C9B4E3-3042-49AE-BB9B-20D2D33B9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5620-69D4-414F-BD19-8C9B840C29E0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11A9D61-35DB-4289-84AD-D4637B50F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C70621-B822-4C01-87D4-3DCCB0DEC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C1408-BBC3-4A3D-8059-322E7E3A8C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986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73366F-484E-418E-B6AD-79B30F9A0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FBFC884-EA0F-4923-9AA6-232A670CB9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D25106-B1DE-468D-B72C-602350D9A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5620-69D4-414F-BD19-8C9B840C29E0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139956-EB0E-47C5-8248-86B445951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6949CA-E1F0-45B5-8B73-429072BA3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C1408-BBC3-4A3D-8059-322E7E3A8C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314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6682E82-ED5D-4F45-97A8-E41BB48D8E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13412EF-7C69-4BC7-AF83-F84A14C2D7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588470-7ABF-481A-939E-62DF037B2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5620-69D4-414F-BD19-8C9B840C29E0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0FDE81-063E-424A-A560-32ADE1824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60896AE-EBBD-47A2-8FB5-2FE8DACA3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C1408-BBC3-4A3D-8059-322E7E3A8C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787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A67CAF-91F9-4C24-9F7F-C4C961868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ACA4CC-1335-4933-B9C2-BDE9BEC8C1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2F16B6-EF3B-4A30-ABED-3C4A29782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5620-69D4-414F-BD19-8C9B840C29E0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9DC2F0-6CBD-450E-B47D-8514F9C6A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5CFB5E-1420-47F6-BF98-6E052176E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C1408-BBC3-4A3D-8059-322E7E3A8C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289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C60757-8B64-4347-9A60-49CF0DB3E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9ED6619-114E-43A6-B6F8-D85DC9C3C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31B660-5D00-4A2C-98A8-4CB858E8C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5620-69D4-414F-BD19-8C9B840C29E0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085BE1-15DA-42DA-84F1-86E9855AD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6C3D574-671A-413B-B912-9BED41AAF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C1408-BBC3-4A3D-8059-322E7E3A8C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51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3CC0DE-6DA8-4AC0-BE43-3DAD96CC6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D8AD47-84DC-4C4D-8798-F976E12A46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94ACF1F-9D05-497F-A7E8-A3BEFAEFE7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DF41E3-65F9-4C4B-809E-9D3A0F2D4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5620-69D4-414F-BD19-8C9B840C29E0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A985004-1080-4549-A4C1-1B38DFD26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F684FA7-4D7C-4919-BCC0-1824C22A4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C1408-BBC3-4A3D-8059-322E7E3A8C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63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254F59-4809-49E5-B08E-0054B4B45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09534AF-AD67-4300-916C-41D19C83B5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1D21164-F0C2-4DD0-B810-6E0F1460A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6BB5F08-2127-4A9A-A162-367A713C68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3E4FCD7-EB4F-43D8-8346-581D8F88E0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7C6E4F8-9A5E-4F5A-9B68-9EEC00E69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5620-69D4-414F-BD19-8C9B840C29E0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CDC3A59-BBBB-4CD0-AC76-17A80604A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CD27D7F-07FD-48F9-8EEB-B45E3644D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C1408-BBC3-4A3D-8059-322E7E3A8C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239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9FFE19-E2C8-432C-ABE8-852EB2CAC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57D6842-964E-4726-A474-75AA2F4C0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5620-69D4-414F-BD19-8C9B840C29E0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F19F3CD-A4B0-4AA4-B35C-CE578172E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B3619F7-C1C9-4ACF-A201-3C65D61A9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C1408-BBC3-4A3D-8059-322E7E3A8C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877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3A552C7-4507-4A4F-8A42-64EA06984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5620-69D4-414F-BD19-8C9B840C29E0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A07BFF9-5548-43EF-8B0F-471C1E4F4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88FDF4F-0909-4759-A54E-A48F91178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C1408-BBC3-4A3D-8059-322E7E3A8C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04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097785-47D0-46C4-BAE1-58BD16689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8FB6CD-65A7-4C7A-8F30-7BBDB75F8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2C37B0-0B2A-41E8-AE67-182531F548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399C0D-1AE2-4077-93EF-B16733255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5620-69D4-414F-BD19-8C9B840C29E0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98C0D3-9A2A-4A34-AEDD-0D12EA081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32A40B8-79A6-4577-A3F8-125E435C7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C1408-BBC3-4A3D-8059-322E7E3A8C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290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150B64-4E4D-446F-93DE-6B0DE57AE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E92270F-9F2E-4C1A-BF88-B742E2EF98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268DFC4-4CA3-4D91-9489-8AF78058C0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BBA5DCF-2659-4219-9048-87F6C15DE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5620-69D4-414F-BD19-8C9B840C29E0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24F1A52-1752-41A7-9285-0EF4994DE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3AEB26-3BED-4DFE-9575-D6351EC7D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C1408-BBC3-4A3D-8059-322E7E3A8C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668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F4222B-DEC6-495F-9F32-1BA0216DC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02A6063-E3D6-4412-959C-01AAA6E9FB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712CFE-3CC6-47D8-BF73-382A20A5C4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E5620-69D4-414F-BD19-8C9B840C29E0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F011EB-637F-4DB6-96A1-C533527B35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1F070C-37C7-48FA-A7D2-87F1F00F86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C1408-BBC3-4A3D-8059-322E7E3A8C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128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rvb.ru/pushkin/01text/02poems/01poems/0795.htm#prim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644E84-9FF9-4346-9641-823F786562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8573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8CF22C6-C25A-4E85-9B0C-17BF648D24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35100"/>
            <a:ext cx="9144000" cy="3822700"/>
          </a:xfrm>
        </p:spPr>
        <p:txBody>
          <a:bodyPr/>
          <a:lstStyle/>
          <a:p>
            <a:pPr algn="just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человек, знакомясь с Санкт-Петербургом, замирает от восхищения перед его красотой. Город основал царь Петр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«Санкт» означает «святой», «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бург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«город». Царь назвал город в честь своего покровителя св. Петра.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2255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52D381-DBE4-45C1-A0DE-DA86AB8FD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Остров Петроградский или Петроградская сторона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93CE28-35A7-49A1-9FD1-362177B26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49500"/>
            <a:ext cx="10515600" cy="2222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Здесь, на этом острове Петр решил заложить центр города – порт, таможню и городской рынок. Охранять все должна была крепость.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18160C6-EC5C-434E-AB4E-ECB68D7C0E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" t="16141" r="3097" b="9277"/>
          <a:stretch/>
        </p:blipFill>
        <p:spPr>
          <a:xfrm>
            <a:off x="2984500" y="1117600"/>
            <a:ext cx="6776872" cy="55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33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3D0D6F-63A7-43E4-8203-0E9884A36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Первый дом в Санкт-Петербурге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5E9C1C-92FB-414B-915A-1D1CAB82AF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Первым домом Петербурга стал домик Петра, построенный солдатами Семеновского полка всего за 3 дня из сосновых бревен в голландском стиле (стены были покрашены под кирпич, а крыша – черепицу), который сохранился до наших дней. Петр I жил в доме летом, поэтому печи не было. Двери в доме корабельные, снятые со шведских кораблей. Высота комнат была небольшая – 2,5 метра, при том, что рост Петра был 2,04 метра. В домике имелся кабинет, спальня, столовая, сени. Мебель для дома сделал сам Петр I. Обстановка была очень скромной 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E8A73B5-3158-4936-A3E2-E88A941E0D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53" y="533400"/>
            <a:ext cx="8948161" cy="595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563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4DBC3C-064C-4972-8D15-D342E63EE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Почему остров Заячий так называется.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1F0AE5-045F-4866-95B5-F0A7A1547E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Находится этот остров на реке Неве, в самом широком месте, где она впадает в Финский залив. А Финский залив это уже маленький кусочек Балтийского моря. Все так как и хотел царь Петр. Имеется выход к морю, и в то же время будущая крепость закроет вход в Неву от врагов. Островок этот маленький (длина 750м, ширина 400м). По форме напоминает корабль. Заячьим его назвали, потому, что там действительно было много зайцев. Есть история, которая говорит о том, что плотники, строившие крепость работали медленно, и разгневанный Петр приплыл на остров, чтобы наказать их. Когда он выходил из лодки, ему на сапог вдруг прыгнул зайчик и так развеселил царя, что он не стал наказывать плотников, а остров назвал Заячьим. Около Заячьего острова со стороны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Иоанновского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моста, есть маленький памятник. Он называется "Зайчик, спасшийся от наводнения".</a:t>
            </a:r>
          </a:p>
        </p:txBody>
      </p:sp>
    </p:spTree>
    <p:extLst>
      <p:ext uri="{BB962C8B-B14F-4D97-AF65-F5344CB8AC3E}">
        <p14:creationId xmlns:p14="http://schemas.microsoft.com/office/powerpoint/2010/main" val="693168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E67BD0-9954-4127-AB5B-7C02C62BE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796925"/>
            <a:ext cx="2451100" cy="1006475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Петр</a:t>
            </a:r>
            <a:r>
              <a:rPr lang="ru-RU" dirty="0"/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4BBC004-6580-45E6-96DD-78D62D2F44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424" y="319682"/>
            <a:ext cx="4663976" cy="6218635"/>
          </a:xfrm>
        </p:spPr>
      </p:pic>
    </p:spTree>
    <p:extLst>
      <p:ext uri="{BB962C8B-B14F-4D97-AF65-F5344CB8AC3E}">
        <p14:creationId xmlns:p14="http://schemas.microsoft.com/office/powerpoint/2010/main" val="231538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4F1054-F2AA-4AC0-A451-D49EA7AD9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почему Петр решил строить город именно на берегу реки Невы? Давайте узнаем.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7ADDD7-11E4-4468-B4AB-69CF2934A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364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стародавние времена люди считали, что лучше всего строить города на реке или на берегу моря, а самое лучшее место – там где река впадает в море. Во-первых, если поставить город на мысу или на острове и окружить его стенами, будет легко защищаться от врагов. Во-вторых, в городе всегда будет питьевая вода. И в-третьих, по воде удобнее всего путешествовать, перевозить грузы.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3652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272F14-35FE-460B-A9AF-431B772C4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343" y="324077"/>
            <a:ext cx="3127891" cy="6209846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Нева – это река,   которая вытекает из Ладожского озера и впадает в Финский залив, один из заливов Балтийского моря.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3761ACA-2CFE-4052-B945-922C32C58B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1" t="16618" r="4315" b="8564"/>
          <a:stretch/>
        </p:blipFill>
        <p:spPr>
          <a:xfrm>
            <a:off x="3802742" y="324077"/>
            <a:ext cx="7659400" cy="6374266"/>
          </a:xfrm>
        </p:spPr>
      </p:pic>
    </p:spTree>
    <p:extLst>
      <p:ext uri="{BB962C8B-B14F-4D97-AF65-F5344CB8AC3E}">
        <p14:creationId xmlns:p14="http://schemas.microsoft.com/office/powerpoint/2010/main" val="1602593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153955-FCAA-4E7F-ADCF-E0668670B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1886"/>
            <a:ext cx="10744200" cy="5370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7D5BC5-21C0-47C3-B4E9-3FF90670AC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8914"/>
            <a:ext cx="10515600" cy="5248049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далекие времена на его берегах жили разные племена с похожими языками: финны, карелы,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ижора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вепсы. Они были «лесными людьми», охотниками и рыболовами. Жили в домах, которые на половину уходили в землю, - полуземлянках, одевались в меха, плели сети из крапивных волокон.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15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1A2376CC-A67B-490F-84EC-89039B3809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45" y="620939"/>
            <a:ext cx="6194042" cy="4125232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B698E95-513F-4EAB-849C-AD2480C76A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646" y="3207658"/>
            <a:ext cx="7060197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813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0685F33-82AE-4D95-88D4-4A4F4FEE5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40229"/>
            <a:ext cx="10515600" cy="54367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вот однажды один из охотников рассказал, что на Неве стоит чудесный город. А построил его русский царь Петр. Финны очень удивились – они знали, что вдоль Невы только топи и болота, там нельзя построить город. Поэтому они решили, что русский царь – волшебник, он построил город на небе, а потом опустил его на землю. Но на самом деле все было не так.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98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218B8C-F1BE-41EA-9235-0BE7E8F1A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«Раньше и сейчас»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D04EAE-755B-4FE8-94FA-8E8D68497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100" y="2641599"/>
            <a:ext cx="2032000" cy="752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Свечка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FD8D1E49-ED83-4B7B-827A-3C97F20234EF}"/>
              </a:ext>
            </a:extLst>
          </p:cNvPr>
          <p:cNvSpPr txBox="1">
            <a:spLocks/>
          </p:cNvSpPr>
          <p:nvPr/>
        </p:nvSpPr>
        <p:spPr>
          <a:xfrm>
            <a:off x="4305300" y="4618988"/>
            <a:ext cx="3581400" cy="752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Электрочайник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BF8FA5F9-DA99-4E0E-B025-855FB9DB4654}"/>
              </a:ext>
            </a:extLst>
          </p:cNvPr>
          <p:cNvSpPr txBox="1">
            <a:spLocks/>
          </p:cNvSpPr>
          <p:nvPr/>
        </p:nvSpPr>
        <p:spPr>
          <a:xfrm>
            <a:off x="2578100" y="2686050"/>
            <a:ext cx="2336800" cy="752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Лампочка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0C4FC480-F91D-4371-A396-D57632381A31}"/>
              </a:ext>
            </a:extLst>
          </p:cNvPr>
          <p:cNvSpPr txBox="1">
            <a:spLocks/>
          </p:cNvSpPr>
          <p:nvPr/>
        </p:nvSpPr>
        <p:spPr>
          <a:xfrm>
            <a:off x="990600" y="3541110"/>
            <a:ext cx="1828800" cy="752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Веник</a:t>
            </a: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DAA650E1-C4C9-46F7-B93B-14373F48672B}"/>
              </a:ext>
            </a:extLst>
          </p:cNvPr>
          <p:cNvSpPr txBox="1">
            <a:spLocks/>
          </p:cNvSpPr>
          <p:nvPr/>
        </p:nvSpPr>
        <p:spPr>
          <a:xfrm>
            <a:off x="2878836" y="3541110"/>
            <a:ext cx="2235200" cy="752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Пылесос</a:t>
            </a:r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id="{A6892583-3DF2-4889-AF8F-0DD589221EB8}"/>
              </a:ext>
            </a:extLst>
          </p:cNvPr>
          <p:cNvSpPr txBox="1">
            <a:spLocks/>
          </p:cNvSpPr>
          <p:nvPr/>
        </p:nvSpPr>
        <p:spPr>
          <a:xfrm>
            <a:off x="1511300" y="4618988"/>
            <a:ext cx="2235200" cy="752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Самовар</a:t>
            </a:r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id="{2F0575ED-42C7-4CDE-B0B6-4E3D7A09BD53}"/>
              </a:ext>
            </a:extLst>
          </p:cNvPr>
          <p:cNvSpPr txBox="1">
            <a:spLocks/>
          </p:cNvSpPr>
          <p:nvPr/>
        </p:nvSpPr>
        <p:spPr>
          <a:xfrm>
            <a:off x="8117078" y="2844801"/>
            <a:ext cx="2603500" cy="690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</a:t>
            </a: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5CB1A39C-E055-406D-B136-1CEAACC1B88D}"/>
              </a:ext>
            </a:extLst>
          </p:cNvPr>
          <p:cNvSpPr txBox="1">
            <a:spLocks/>
          </p:cNvSpPr>
          <p:nvPr/>
        </p:nvSpPr>
        <p:spPr>
          <a:xfrm>
            <a:off x="6159755" y="2782888"/>
            <a:ext cx="1323846" cy="752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Царь</a:t>
            </a:r>
          </a:p>
        </p:txBody>
      </p:sp>
      <p:sp>
        <p:nvSpPr>
          <p:cNvPr id="11" name="Объект 2">
            <a:extLst>
              <a:ext uri="{FF2B5EF4-FFF2-40B4-BE49-F238E27FC236}">
                <a16:creationId xmlns:a16="http://schemas.microsoft.com/office/drawing/2014/main" id="{1CEFA341-9A7F-4C18-AF3C-6819FD5AD48A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752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пару (аналог предмета из старины)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бъект 2">
            <a:extLst>
              <a:ext uri="{FF2B5EF4-FFF2-40B4-BE49-F238E27FC236}">
                <a16:creationId xmlns:a16="http://schemas.microsoft.com/office/drawing/2014/main" id="{35CE9148-A976-4C66-8317-F8F4F05CED46}"/>
              </a:ext>
            </a:extLst>
          </p:cNvPr>
          <p:cNvSpPr txBox="1">
            <a:spLocks/>
          </p:cNvSpPr>
          <p:nvPr/>
        </p:nvSpPr>
        <p:spPr>
          <a:xfrm>
            <a:off x="6821678" y="3715575"/>
            <a:ext cx="1463802" cy="75247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Телега</a:t>
            </a:r>
          </a:p>
        </p:txBody>
      </p:sp>
      <p:sp>
        <p:nvSpPr>
          <p:cNvPr id="13" name="Объект 2">
            <a:extLst>
              <a:ext uri="{FF2B5EF4-FFF2-40B4-BE49-F238E27FC236}">
                <a16:creationId xmlns:a16="http://schemas.microsoft.com/office/drawing/2014/main" id="{C4E1EAE8-ACAF-47AB-B2BA-9C9E4FD6FC50}"/>
              </a:ext>
            </a:extLst>
          </p:cNvPr>
          <p:cNvSpPr txBox="1">
            <a:spLocks/>
          </p:cNvSpPr>
          <p:nvPr/>
        </p:nvSpPr>
        <p:spPr>
          <a:xfrm>
            <a:off x="8707628" y="3670395"/>
            <a:ext cx="2012950" cy="7524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Машина</a:t>
            </a:r>
          </a:p>
        </p:txBody>
      </p:sp>
    </p:spTree>
    <p:extLst>
      <p:ext uri="{BB962C8B-B14F-4D97-AF65-F5344CB8AC3E}">
        <p14:creationId xmlns:p14="http://schemas.microsoft.com/office/powerpoint/2010/main" val="362547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7" grpId="0"/>
      <p:bldP spid="8" grpId="0"/>
      <p:bldP spid="9" grpId="0"/>
      <p:bldP spid="10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A68271-40F0-4157-AA74-85FBF373A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как рассказывает об этом А.С. Пушкин в своей поэме «Медный всадник»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96CDCC-C735-410E-B9BC-A1F4F8E837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8102" y="1952625"/>
            <a:ext cx="3962400" cy="435133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      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думал он: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Отсель грозить мы будем шведу,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будет город заложен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зло надменному соседу.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Природой здесь нам суждено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Европу прорубить окно,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1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Ногою твердой стать при море.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Сюда по новым им волнам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флаги в гости будут к нам,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запируем на просторе.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7ED048F4-6EE5-4CA8-8A5F-E06401EF06CF}"/>
              </a:ext>
            </a:extLst>
          </p:cNvPr>
          <p:cNvSpPr txBox="1">
            <a:spLocks/>
          </p:cNvSpPr>
          <p:nvPr/>
        </p:nvSpPr>
        <p:spPr>
          <a:xfrm>
            <a:off x="1193800" y="1952625"/>
            <a:ext cx="3962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берегу пустынных волн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Стоял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дум великих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вдаль глядел. Пред ним широко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неслася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бедный чёлн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ней стремился одиноко.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мшистым, топким берегам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Чернели избы здесь и там,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Приют убогого чухонца;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лес, неведомый лучам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тумане спрятанного солнца,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Кругом шумел.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/>
              <a:t>     </a:t>
            </a:r>
          </a:p>
        </p:txBody>
      </p:sp>
    </p:spTree>
    <p:extLst>
      <p:ext uri="{BB962C8B-B14F-4D97-AF65-F5344CB8AC3E}">
        <p14:creationId xmlns:p14="http://schemas.microsoft.com/office/powerpoint/2010/main" val="7007352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632</Words>
  <Application>Microsoft Office PowerPoint</Application>
  <PresentationFormat>Широкоэкранный</PresentationFormat>
  <Paragraphs>30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Петр I</vt:lpstr>
      <vt:lpstr>А почему Петр решил строить город именно на берегу реки Невы? Давайте узнаем. </vt:lpstr>
      <vt:lpstr>Нева – это река,   которая вытекает из Ладожского озера и впадает в Финский залив, один из заливов Балтийского моря.</vt:lpstr>
      <vt:lpstr>Презентация PowerPoint</vt:lpstr>
      <vt:lpstr>Презентация PowerPoint</vt:lpstr>
      <vt:lpstr>Презентация PowerPoint</vt:lpstr>
      <vt:lpstr>Игра «Раньше и сейчас»</vt:lpstr>
      <vt:lpstr>Вот как рассказывает об этом А.С. Пушкин в своей поэме «Медный всадник»</vt:lpstr>
      <vt:lpstr>Остров Петроградский или Петроградская сторона</vt:lpstr>
      <vt:lpstr>Первый дом в Санкт-Петербурге</vt:lpstr>
      <vt:lpstr>Почему остров Заячий так называется.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Lena</dc:creator>
  <cp:lastModifiedBy>Lena</cp:lastModifiedBy>
  <cp:revision>11</cp:revision>
  <dcterms:created xsi:type="dcterms:W3CDTF">2019-09-27T09:57:08Z</dcterms:created>
  <dcterms:modified xsi:type="dcterms:W3CDTF">2019-10-01T03:37:17Z</dcterms:modified>
</cp:coreProperties>
</file>