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3" r:id="rId4"/>
    <p:sldId id="262" r:id="rId5"/>
    <p:sldId id="265" r:id="rId6"/>
    <p:sldId id="257" r:id="rId7"/>
    <p:sldId id="260" r:id="rId8"/>
    <p:sldId id="263" r:id="rId9"/>
    <p:sldId id="264" r:id="rId10"/>
    <p:sldId id="266" r:id="rId11"/>
    <p:sldId id="267" r:id="rId12"/>
    <p:sldId id="284" r:id="rId13"/>
    <p:sldId id="285" r:id="rId14"/>
    <p:sldId id="286" r:id="rId15"/>
    <p:sldId id="287" r:id="rId16"/>
    <p:sldId id="288" r:id="rId17"/>
    <p:sldId id="289" r:id="rId18"/>
    <p:sldId id="268" r:id="rId19"/>
    <p:sldId id="269" r:id="rId20"/>
    <p:sldId id="271" r:id="rId21"/>
    <p:sldId id="272" r:id="rId22"/>
    <p:sldId id="273" r:id="rId23"/>
    <p:sldId id="274" r:id="rId24"/>
    <p:sldId id="275" r:id="rId25"/>
    <p:sldId id="278" r:id="rId26"/>
    <p:sldId id="276" r:id="rId27"/>
    <p:sldId id="280" r:id="rId28"/>
    <p:sldId id="279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8923" autoAdjust="0"/>
    <p:restoredTop sz="75220" autoAdjust="0"/>
  </p:normalViewPr>
  <p:slideViewPr>
    <p:cSldViewPr snapToGrid="0">
      <p:cViewPr varScale="1">
        <p:scale>
          <a:sx n="66" d="100"/>
          <a:sy n="66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6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4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1977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325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171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24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750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75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01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06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0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64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5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1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32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7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6BAD6-A4BD-4273-AAB5-9D374894DEBC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C81512-88DF-4D4F-BEC6-36B9B81D4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00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415346" cy="247967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 на тему: «Организация и методика проведения физкультурных занятий»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385" y="3947531"/>
            <a:ext cx="7092176" cy="272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69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51" y="335846"/>
            <a:ext cx="867564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 основной части реализуются образовательные задачи: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 детей новым упражнениям,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повторение и закрепление ранее пройденного,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Сначала выполняются упражнения для рук и плечевого пояса, затем мышц ног и туловища, подскоки и успокаивающие (дыхательные упражнения, упражнения на «расслабление», спокойная ходьба).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Особое внимание уделяется упражнениям на осанку.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 ОРУ следуют упражнения в основных движениях (ходьба, бег, прыжки, лазанье, метание, упражнения в равновесии)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разучивания включается одно из основных видов движений, другие ранее разученные упражнения повторяются или закрепляются. В основную часть занятия входит подвижная игра, усиливающая физиологическое и эмоциональное воздействие занятия на детей.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36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0654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3.В заключительной части занятия решаются задачи постепенного перехода от возбужденного состояния организма ребенка к более спокойному;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подводятся итоги занятия.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заключительной части проводятся спокойная ходьба, дыхательные упражнения, малоподвижные игры, хороводы. Заканчивается занятие организованным уходом детей из зала.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1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1" y="449943"/>
            <a:ext cx="89698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обучения общеразвивающим упражнениям младших и старших дошкольников.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Руководящие усилия воспитателя концентрируют типичные для любой возрастной группы педагогические приемы: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построение (размещение) детей для выполнения общеразвивающих упражнений;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раздача пособий;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способы подачи упражнений;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контроль, за ходом выполнения упражнений.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246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19314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 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общеразвивающие упражнения выполняют 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воспитателем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этап- дети размещаются на площадке хаотично. Нужно одновременно видеть всех детей, поэтому воспитатель должен стоять у короткой стороны площадки лицом к детям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последующем, когда дети строятся для упражнения в круг, воспитатель становится вместе с детьми по кругу, а не в центре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все дети хорошо видели лицо воспитателя, он должен периодически перемещаться по кругу.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227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62857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раздачи предметов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этапе воспитатель сам раздает кубики, погремушки и другие предметы, положенные для удобства в открытую коробку.</a:t>
            </a: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Экономя время, и одновременно приучая детей ходить по большому кругу, можно предварительно разложить предметы по кругу. После окончания упражнений дети сами положат их в коробку. Пособия целесообразно разместить по ходу движения детей справа - на скамейке, стоящих в ряд стульях и т.д.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669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1" y="377371"/>
            <a:ext cx="896982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Старшие дошкольники должны выполнять общеразвивающие упражнения четко, выразительно, слаженно, ритмично.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воспитателя - создавать ситуации, в которых дети могли бы реализовать приобретенный двигательный опыт, проявить находчивость, изобретательность.</a:t>
            </a:r>
          </a:p>
          <a:p>
            <a:r>
              <a:rPr lang="ru-RU" sz="2800" i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в звенья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перестроением через; середину площадки по три. В таком варианте каждый ребенок активен, вынужден быстро ориентироваться в пространстве, а не идти пассивно за звеньевым. Для выполнения упражнений в парах дети перестраиваются через середину по два или по четыре.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557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8972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разбираются детьми, как правило, по ходу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хотя возможны и другие варианты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построившимся на упражнения детям воспитатель объявляет, что они будут выполнять упражнения с разными предметами и каждый может взять себе, что хочет (палку, мяч, обруч, флажки и др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Звенья рассыпаются на короткое время, а потом каждый становится на свое место.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упражнений под счет обеспечивает сложность и четкость движений и является важным показателем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детей. Счет должен фиксировать действие. Это следует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акцентрировать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показе.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младшей группы при разучивании общеразвивающих упражнений, как правило, имеет место предварительный показ в сочетании с объяснением. Практикуется использование действий без показа в целях контроля.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873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143" y="290286"/>
            <a:ext cx="899885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действий воспитателя: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назвать упражнение (это обеспечивает психологическую готовность к действиям);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показать упражнение, сопровождая показ объяснением;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подготовить детей к выполнению, называя детали исходного положения;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обеспечить одновременное начало выполнения, командой "начинай";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воспитатель начинает упражнение вместе с детьми, а после 2 - 3 повторений дети продолжают самостоятельно;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299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073" y="468351"/>
            <a:ext cx="847492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занятий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в которых основное внимание обращается на освоение нового материала.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Занятия, направленные на совершенствование освоенных ранее навыков и умений, они строятся на повторении пройденного материала.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Занятия смешанного характера, на которых овладение новым сочетается с повторением, закреплением старого. </a:t>
            </a:r>
          </a:p>
          <a:p>
            <a:pPr marL="342900" indent="-342900">
              <a:buAutoNum type="arabicPeriod"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на которых проверяются знания и умения ребят в выполнении тех или иных упражнений, качество движений и их количественный результат, умение играть в подвижные игры.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3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71sever.edu-penza.ru/images/2017-09-30_19-32-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1" y="2413338"/>
            <a:ext cx="896982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i="1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«Забота о здоровье – это важнейший труд воспитателя.</a:t>
            </a:r>
            <a:br>
              <a:rPr lang="ru-RU" sz="3600" i="1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жизнедеятельности, бодрости детей зависит их духовная жизнь,</a:t>
            </a:r>
            <a:br>
              <a:rPr lang="ru-RU" sz="3600" i="1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мировоззрение, умственное развитие, прочность знаний, вера в свои силы …»</a:t>
            </a:r>
            <a:r>
              <a:rPr lang="ru-RU" sz="3600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1990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  <a:endParaRPr lang="ru-RU" sz="3600" b="0" i="0" dirty="0">
              <a:solidFill>
                <a:srgbClr val="19904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97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1480" y="411480"/>
            <a:ext cx="873252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1.Традиционное классическое занятия состоит из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трѐх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частей.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Сюжетные 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единому сюжету, построенному на сказочной или реальной основе.)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3.Тренировочные занятия – закрепление определенных видов движений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Игровые построенные на подвижных играх,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5.Занятие соревнования в виде эстафет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6.Занятие зачеты контрольные занятия </a:t>
            </a:r>
          </a:p>
        </p:txBody>
      </p:sp>
    </p:spTree>
    <p:extLst>
      <p:ext uri="{BB962C8B-B14F-4D97-AF65-F5344CB8AC3E}">
        <p14:creationId xmlns:p14="http://schemas.microsoft.com/office/powerpoint/2010/main" val="307124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" y="502921"/>
            <a:ext cx="89611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организации детей на занятии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Фронтальный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Групповой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Индивидуальный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групповом способе группу делят на (2-4) и каждая получает отдельное задание. После того как дети выполнят задание несколько раз, подгруппы меняются местами. При индивидуальном способе каждый ребенок делает упражнение по очереди, а воспитатель проверяет качество выполнения и дает соответствующие указания. По мере освоения техники - ОВД выполняются потоком. Особую разновидность поточного способа представляет круговое («станционное») выполнение упражнений. На одном занятии можно чередовать способы организации детей.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2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42900"/>
            <a:ext cx="8915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фронтальном способе организации все дети одновременно выполняют одно и то же упражнение или делают одновременно разные движения.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организации обеспечивает постоянное взаимодействие воспитателя и детей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532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040" y="0"/>
            <a:ext cx="8823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групповом способе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группу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 на (2-4) и каждая получает отдельное задание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дети выполнят задание несколько раз, подгруппы меняются местами</a:t>
            </a:r>
            <a:endParaRPr lang="ru-RU" sz="4000" dirty="0"/>
          </a:p>
        </p:txBody>
      </p:sp>
      <p:pic>
        <p:nvPicPr>
          <p:cNvPr id="3074" name="Picture 2" descr="https://flomaster.club/uploads/posts/2021-11/1637757588_44-flomaster-club-p-sport-risunok-dlya-detei-detskie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89" y="3785652"/>
            <a:ext cx="7232196" cy="266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78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060" y="0"/>
            <a:ext cx="86639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индивидуальном способе каждый ребенок делает упражнение по очереди, а воспитатель проверяет качество выполнения и дает соответствующие указания.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4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vospitatel.online/storage/app/docs/695/700/000/69570/6152da55038db9053688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9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00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4youngmama.ru/wp-content/uploads/0/d/7/0d7aa8947f3863f224fac1f38694f817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 t="20217" r="27063" b="1256"/>
          <a:stretch/>
        </p:blipFill>
        <p:spPr bwMode="auto">
          <a:xfrm>
            <a:off x="0" y="160020"/>
            <a:ext cx="12258572" cy="669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7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743" y="832951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Строевые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колонну по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одному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шеренгу </a:t>
            </a:r>
          </a:p>
          <a:p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ерестроение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колонны по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двое, по трое 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Размыкание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колонне, в шеренге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 налево, кругом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7600" y="1465943"/>
            <a:ext cx="8926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5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cdn.culture.ru/images/373c7572-1a7d-5d38-839d-c4274fdfdce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389273"/>
            <a:ext cx="8519885" cy="435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2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s://detsad37-kyzyl.rtyva.ru/wp-content/uploads/2022/05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32228"/>
            <a:ext cx="11804196" cy="648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60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5327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воспитание является важнейшей частью системы воспитания ребенка.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Основной формой в детском саду являются физкультурные занятия.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задача физкультурных занятий формировать двигательные умения и навыки, развивать физические качества удовлетворять естественную потребность в движении.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age.jimcdn.com/app/cms/image/transf/none/path/s2987925a105748ea/image/i315dee7f6a890f19/version/1400264188/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028" y="3962400"/>
            <a:ext cx="3487511" cy="228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83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9932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физкультурных занятий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возрастных группах ДОО проводится по три занятия физической культуры в неделю: два в спортивном зале или групповой комнате и одно на открытом воздухе, согласно расписанию.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младшей группе занятие длится – 10 мин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второймладшей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группе -15 мин.,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 мин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– 25 мин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подготовительной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30 мин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t2.depositphotos.com/1001009/43884/v/1600/depositphotos_438845650-stock-illustration-cheerful-little-boy-light-colorfu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9"/>
          <a:stretch/>
        </p:blipFill>
        <p:spPr bwMode="auto">
          <a:xfrm>
            <a:off x="8621486" y="3538765"/>
            <a:ext cx="3570514" cy="331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39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5719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65125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физическому развитию состоит из трех частей: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 Водная часть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-2-ая младшая группа 1,5 –2минуты;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-средняя группа 2-3минуты;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-старшая группа 4-5минут;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подготовительная группа 4-5мин.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Содержание: построение, ходьба, легкий бег, упражнения для формирования стопы, упражнения на внимание, танцевальные шаги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Перестроение для выполнения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упражнений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75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79141"/>
            <a:ext cx="9144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Основная часть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Продолжительность: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-2-ая младшая группа - ОРУ 3-5 минут, ОВД 2-3 минуты, игра 1-2минуты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-средняя группа - ОРУ 5-6 минут, ОВД 3-4 минуты, игра 2-3минуты;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- ОРУ 6-7 минут; ОВД 4 минуты, игра 3 минуты; -подготовительная группа - ОРУ 6-7минут, ОВД 3-5 минут, игра 4минуты.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 общеразвивающие упражнения без предметов и с предметами.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движения – ходьба, бег, прыжки, бросание и ловля,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метание, лазанье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перелезание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равновесие; упражнения на осанку.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444" y="334537"/>
            <a:ext cx="87425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Заключительная часть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Продолжительность: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2-ая младшая группа - 2минуты;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- 3минуты;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старшая группа – 3-4 минуты; 3 подготовительная группа – 3- 4мин. Содержание: спокойная ходьба, ходьба с песней; малоподвижная игра. Хоровод, дыхательные упражнения, заключение занятия воспитателем.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68351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 вводной части ставится задача организовать детей, содержание вводной части входят: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ходьба,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подскоки,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перестроения, повороты;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 на осанку и упражнения,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укрепляющие стопу; танцевальные шаги.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Завершается вводная часть построением в круг, в звенья, пары, для выполнения ОРУ.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2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1210</Words>
  <Application>Microsoft Office PowerPoint</Application>
  <PresentationFormat>Широкоэкранный</PresentationFormat>
  <Paragraphs>109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Times New Roman</vt:lpstr>
      <vt:lpstr>Trebuchet MS</vt:lpstr>
      <vt:lpstr>Wingdings 3</vt:lpstr>
      <vt:lpstr>Аспект</vt:lpstr>
      <vt:lpstr>Консультация для педагогов на тему: «Организация и методика проведения физкультурных занятий» 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педагогов на тему: «Организация и методика проведения физкультурных занятий» </dc:title>
  <dc:creator>BARSA</dc:creator>
  <cp:lastModifiedBy>BARSA</cp:lastModifiedBy>
  <cp:revision>16</cp:revision>
  <dcterms:created xsi:type="dcterms:W3CDTF">2022-11-05T09:20:11Z</dcterms:created>
  <dcterms:modified xsi:type="dcterms:W3CDTF">2022-11-09T14:38:51Z</dcterms:modified>
</cp:coreProperties>
</file>