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8" r:id="rId5"/>
    <p:sldId id="262" r:id="rId6"/>
    <p:sldId id="269" r:id="rId7"/>
    <p:sldId id="270" r:id="rId8"/>
    <p:sldId id="27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2CD8F-C1E6-40FC-9E1A-439FB218A36B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5F0A0-A027-485C-BAD1-1DA3589AC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Packard\Desktop\QUZsRUS10Q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32656"/>
            <a:ext cx="6264696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3928" cy="6858000"/>
          </a:xfrm>
          <a:prstGeom prst="rect">
            <a:avLst/>
          </a:prstGeom>
          <a:noFill/>
        </p:spPr>
      </p:pic>
      <p:pic>
        <p:nvPicPr>
          <p:cNvPr id="21505" name="Picture 1" descr="C:\Users\Packard\Desktop\xkXXM-14pc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0"/>
            <a:ext cx="5508104" cy="6858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528" y="1528273"/>
            <a:ext cx="34563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Разве можно так,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Девчушка!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Где твои глаза и ушки!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 такого поведенья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Может быть немало бед: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Ведь дорога не для чтенья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не место для бесед!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106688" cy="35864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1" name="Picture 1" descr="C:\Users\Packard\Desktop\GmeV64j129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0"/>
            <a:ext cx="5076056" cy="6858000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0" y="0"/>
            <a:ext cx="406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Скейтборд и самокат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Весёлая забава,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жизнью рисковать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Своёй не стоит, право.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Езда такая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проезжей части.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Бесспорно, может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Привести к несчастью.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машинами на трассах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тягайтесь,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на площадке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дворе катайтесь!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7944" cy="6858000"/>
          </a:xfrm>
          <a:prstGeom prst="rect">
            <a:avLst/>
          </a:prstGeom>
          <a:noFill/>
        </p:spPr>
      </p:pic>
      <p:pic>
        <p:nvPicPr>
          <p:cNvPr id="15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23928" cy="6858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67544" y="764704"/>
            <a:ext cx="32403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Скейтборд и самокат </a:t>
            </a:r>
            <a:r>
              <a:rPr lang="ru-RU" sz="2400" b="1" dirty="0">
                <a:ea typeface="Calibri" pitchFamily="34" charset="0"/>
                <a:cs typeface="Times New Roman" pitchFamily="18" charset="0"/>
              </a:rPr>
              <a:t>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Весёлая забава,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 жизнью рисковать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Своёй не стоит, право.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Езда такая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проезжей части.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Бесспорно, может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Привести к несчастью.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 машинами на трассах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 тягайтесь,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 на площадке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 дворе катайтесь!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64088" cy="6858000"/>
          </a:xfrm>
          <a:prstGeom prst="rect">
            <a:avLst/>
          </a:prstGeom>
          <a:noFill/>
        </p:spPr>
      </p:pic>
      <p:pic>
        <p:nvPicPr>
          <p:cNvPr id="19458" name="Picture 2" descr="C:\Users\Packard\Desktop\CVcHOEb_Jd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0"/>
            <a:ext cx="3779912" cy="6857999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39552" y="928917"/>
            <a:ext cx="4176464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Какие ещё правила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дорожного движения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знаете вы, ребята?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0"/>
            <a:ext cx="349188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F:\1644840416_19-adonius-club-p-svetlo-salatovii-fon-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652120" cy="6858000"/>
          </a:xfrm>
          <a:prstGeom prst="rect">
            <a:avLst/>
          </a:prstGeom>
          <a:noFill/>
        </p:spPr>
      </p:pic>
      <p:pic>
        <p:nvPicPr>
          <p:cNvPr id="5" name="Picture 3" descr="C:\Users\Packard\Desktop\CVcHOEb_J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349188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9512" y="476672"/>
            <a:ext cx="53285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/>
              <a:t>Светофор</a:t>
            </a:r>
          </a:p>
          <a:p>
            <a:pPr>
              <a:buNone/>
            </a:pPr>
            <a:r>
              <a:rPr lang="ru-RU" sz="2400" b="1" dirty="0"/>
              <a:t>Что такое светофор?</a:t>
            </a:r>
          </a:p>
          <a:p>
            <a:pPr>
              <a:buNone/>
            </a:pPr>
            <a:r>
              <a:rPr lang="ru-RU" sz="2400" b="1" dirty="0"/>
              <a:t>Что за странный он прибор?</a:t>
            </a:r>
          </a:p>
          <a:p>
            <a:pPr>
              <a:buNone/>
            </a:pPr>
            <a:r>
              <a:rPr lang="ru-RU" sz="2400" b="1" dirty="0"/>
              <a:t>Почему он всем мигает?</a:t>
            </a:r>
          </a:p>
          <a:p>
            <a:pPr>
              <a:buNone/>
            </a:pPr>
            <a:r>
              <a:rPr lang="ru-RU" sz="2400" b="1" dirty="0"/>
              <a:t>Что сказать он нам желает?</a:t>
            </a:r>
          </a:p>
          <a:p>
            <a:pPr>
              <a:buNone/>
            </a:pPr>
            <a:r>
              <a:rPr lang="ru-RU" sz="2400" b="1" dirty="0"/>
              <a:t>Почему его всегда </a:t>
            </a:r>
            <a:r>
              <a:rPr lang="ru-RU" sz="2400" b="1" dirty="0" smtClean="0"/>
              <a:t>слушаются поезда</a:t>
            </a:r>
            <a:r>
              <a:rPr lang="ru-RU" sz="2400" b="1" dirty="0"/>
              <a:t>?</a:t>
            </a:r>
          </a:p>
          <a:p>
            <a:pPr>
              <a:buNone/>
            </a:pPr>
            <a:r>
              <a:rPr lang="ru-RU" sz="2400" b="1" dirty="0"/>
              <a:t>Все машины уважают,</a:t>
            </a:r>
          </a:p>
          <a:p>
            <a:pPr>
              <a:buNone/>
            </a:pPr>
            <a:r>
              <a:rPr lang="ru-RU" sz="2400" b="1" dirty="0"/>
              <a:t>Очень тихо проезжают.</a:t>
            </a:r>
          </a:p>
          <a:p>
            <a:pPr>
              <a:buNone/>
            </a:pPr>
            <a:r>
              <a:rPr lang="ru-RU" sz="2400" b="1" dirty="0"/>
              <a:t>Если надо, то стоят, </a:t>
            </a:r>
          </a:p>
          <a:p>
            <a:pPr>
              <a:buNone/>
            </a:pPr>
            <a:r>
              <a:rPr lang="ru-RU" sz="2400" b="1" dirty="0"/>
              <a:t>Не сигналят, не спешат. </a:t>
            </a:r>
          </a:p>
          <a:p>
            <a:pPr>
              <a:buNone/>
            </a:pPr>
            <a:r>
              <a:rPr lang="ru-RU" sz="2400" b="1" dirty="0"/>
              <a:t>Пешеходы, как один, ждут,</a:t>
            </a:r>
          </a:p>
          <a:p>
            <a:pPr>
              <a:buNone/>
            </a:pPr>
            <a:r>
              <a:rPr lang="ru-RU" sz="2400" b="1" dirty="0"/>
              <a:t>Что скажет господин.</a:t>
            </a:r>
          </a:p>
          <a:p>
            <a:pPr>
              <a:buNone/>
            </a:pPr>
            <a:r>
              <a:rPr lang="ru-RU" sz="2400" b="1" dirty="0"/>
              <a:t>Каким глазом подмигнет,</a:t>
            </a:r>
          </a:p>
          <a:p>
            <a:pPr>
              <a:buNone/>
            </a:pPr>
            <a:r>
              <a:rPr lang="ru-RU" sz="2400" b="1" dirty="0"/>
              <a:t>Куда идти он позовёт.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0"/>
            <a:ext cx="2530624" cy="61653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Packard\Desktop\CVcHOEb_J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0"/>
            <a:ext cx="3491881" cy="6858000"/>
          </a:xfrm>
          <a:prstGeom prst="rect">
            <a:avLst/>
          </a:prstGeom>
          <a:noFill/>
        </p:spPr>
      </p:pic>
      <p:pic>
        <p:nvPicPr>
          <p:cNvPr id="5123" name="Picture 3" descr="F:\1644840416_19-adonius-club-p-svetlo-salatovii-fon-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24525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67544" y="1052736"/>
            <a:ext cx="482453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Красный свет – нельзя идти.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Опасность может ждать в пути!</a:t>
            </a:r>
            <a:r>
              <a:rPr lang="ru-RU" b="1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b="1" dirty="0" smtClean="0"/>
              <a:t>Желтый свет – готовься скоро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Ты пойдёшь по переходу!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sz="2800" b="1" dirty="0" smtClean="0"/>
              <a:t>Зелёный свет, пора идти,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Нет опасности в пути,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Но всё же ещё раз посмотри.</a:t>
            </a:r>
            <a:endParaRPr lang="ru-RU" sz="28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600400" cy="62507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332656"/>
            <a:ext cx="4402832" cy="6192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F:\1644840416_19-adonius-club-p-svetlo-salatovii-fon-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</p:spPr>
      </p:pic>
      <p:pic>
        <p:nvPicPr>
          <p:cNvPr id="25602" name="Picture 2" descr="C:\Users\Packard\Desktop\S75GX051uu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0"/>
            <a:ext cx="5328592" cy="6858000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79512" y="-2228041"/>
            <a:ext cx="3672408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alibri" pitchFamily="34" charset="0"/>
              </a:rPr>
              <a:t>Если надо перейти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alibri" pitchFamily="34" charset="0"/>
              </a:rPr>
              <a:t>Тебе через дорогу,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alibri" pitchFamily="34" charset="0"/>
              </a:rPr>
              <a:t>С этой целью по пути,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alibri" pitchFamily="34" charset="0"/>
              </a:rPr>
              <a:t>Всегда есть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Calibri" pitchFamily="34" charset="0"/>
              </a:rPr>
              <a:t>переходы.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59626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2" descr="F:\1644840416_19-adonius-club-p-svetlo-salatovii-fon-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07904" cy="6858000"/>
          </a:xfrm>
          <a:prstGeom prst="rect">
            <a:avLst/>
          </a:prstGeom>
          <a:noFill/>
        </p:spPr>
      </p:pic>
      <p:pic>
        <p:nvPicPr>
          <p:cNvPr id="24578" name="Picture 2" descr="C:\Users\Packard\Desktop\twY-qW5PX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"/>
            <a:ext cx="5436096" cy="685799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9512" y="476673"/>
            <a:ext cx="33843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Пешеходный светофор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Есть добрый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светофорик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Человечка показал,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Красный цвет предупреждает,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Чтобы ты пока стоял.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 зелёного увидел, 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Ну, тогда смелей вперёд.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И, пока тебе он светит,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Транспорт точно подождёт.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6250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51920" cy="6858000"/>
          </a:xfrm>
          <a:prstGeom prst="rect">
            <a:avLst/>
          </a:prstGeom>
          <a:noFill/>
        </p:spPr>
      </p:pic>
      <p:pic>
        <p:nvPicPr>
          <p:cNvPr id="26626" name="Picture 2" descr="C:\Users\Packard\Desktop\rbdyetcMZW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5292080" cy="68580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486639"/>
            <a:ext cx="651621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Подземный переход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Это что же? Ой – Ой – Ой!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Переход здесь под землёй!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Так смелей иди вперёд,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Трусишь ты напрасно,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Знай! Что этот переход –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Самый безопасный!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64088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36096" cy="6858000"/>
          </a:xfrm>
          <a:prstGeom prst="rect">
            <a:avLst/>
          </a:prstGeom>
          <a:noFill/>
        </p:spPr>
      </p:pic>
      <p:pic>
        <p:nvPicPr>
          <p:cNvPr id="27650" name="Picture 2" descr="C:\Users\Packard\Desktop\CVcHOEb_Jd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0"/>
            <a:ext cx="3707904" cy="6857999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23528" y="2107651"/>
            <a:ext cx="48965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Будьте внимательны!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 нарушайте правила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Дорожного движения!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61786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C:\Users\Packard\Desktop\cipPAjqQSB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5292080" cy="6858000"/>
          </a:xfrm>
          <a:prstGeom prst="rect">
            <a:avLst/>
          </a:prstGeom>
          <a:noFill/>
        </p:spPr>
      </p:pic>
      <p:pic>
        <p:nvPicPr>
          <p:cNvPr id="7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23928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1520" y="1110683"/>
            <a:ext cx="79208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Никогда перед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машиной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Не перебегай дорогу!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Помни, даже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супер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шины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Быстро тормозить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не могут.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57466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F:\1644840416_19-adonius-club-p-svetlo-salatovii-fon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63888" cy="6858000"/>
          </a:xfrm>
          <a:prstGeom prst="rect">
            <a:avLst/>
          </a:prstGeom>
          <a:noFill/>
        </p:spPr>
      </p:pic>
      <p:pic>
        <p:nvPicPr>
          <p:cNvPr id="22529" name="Picture 1" descr="C:\Users\Packard\Desktop\OOKztNRY_s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9" y="0"/>
            <a:ext cx="5580111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51520" y="312406"/>
            <a:ext cx="31683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Рядом с дорогой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опасно играть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 на неё за мячом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Выбегать!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Затормозить не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Успеет шофёр,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Может в машине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сломаться мотор.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 тогда случится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большая беда…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Ты у дороги не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играй никогда!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363</Words>
  <Application>Microsoft Office PowerPoint</Application>
  <PresentationFormat>Экран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Diakov</dc:creator>
  <cp:lastModifiedBy>RePack by Diakov</cp:lastModifiedBy>
  <cp:revision>19</cp:revision>
  <dcterms:created xsi:type="dcterms:W3CDTF">2022-10-30T14:52:47Z</dcterms:created>
  <dcterms:modified xsi:type="dcterms:W3CDTF">2022-10-30T18:01:35Z</dcterms:modified>
</cp:coreProperties>
</file>