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2070B-1554-4D62-9416-5F0345A677D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63D81-6B35-491E-9131-00D0DD4CA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9EBD5-D330-459D-A728-E7454618856D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AD2CF-98BB-49D5-83E8-1E90DB6F2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A12E6-0B47-47F4-A9A9-8E6549A9EDA4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C8E04-472F-41EA-9E0B-2218AA256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7852-31A0-4D50-886F-96E6C2A82559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4C997-D652-4F54-AACC-E39E5FA29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F8B4-608B-4A60-B983-66EE79FF3154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34D32-408D-473F-A69D-352D3395A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FD491-C74E-412F-A8DE-E915800C89D2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C89E7-C6F2-46F6-8248-A311D08E6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2567B-6D9A-4AFB-9F80-BB84889B8F8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8A88-D0CA-4A5F-B54F-1D33D3021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E21E7-1B5D-4577-AE32-932B8FB15C5F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DE4BA-955D-4D1A-9A36-68719935C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CF3B0-2D7C-4472-AE6E-BA0C69EFE5B0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F1AA-AA89-4E29-9431-F31DA4666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396DF-47BC-4978-85B3-BE6402C7D67D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7B434-B8BD-4857-A5F3-8F9BD089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CB7A-E167-454F-A93A-B41FE4873339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6332F-335D-4B42-A707-0D19976CF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0C5C7E-0C6E-452C-8E6E-3F0F74BADBDC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EB7F03-2803-420E-92A9-65602F3F8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204864"/>
            <a:ext cx="695456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latin typeface="Arial" pitchFamily="34" charset="0"/>
                <a:cs typeface="Andalus" pitchFamily="18" charset="-78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1988840"/>
            <a:ext cx="6696744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Таблица умножения</a:t>
            </a:r>
          </a:p>
        </p:txBody>
      </p:sp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1763688" y="3212976"/>
            <a:ext cx="54737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Автор 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Шолохова А.В.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кумент 5">
            <a:hlinkClick r:id="" action="ppaction://hlinkshowjump?jump=lastslide" highlightClick="1"/>
          </p:cNvPr>
          <p:cNvSpPr/>
          <p:nvPr/>
        </p:nvSpPr>
        <p:spPr>
          <a:xfrm>
            <a:off x="251520" y="260648"/>
            <a:ext cx="504825" cy="503238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59788" y="6165850"/>
            <a:ext cx="504825" cy="503238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6" name="Прямоугольник 7"/>
          <p:cNvSpPr>
            <a:spLocks noChangeArrowheads="1"/>
          </p:cNvSpPr>
          <p:nvPr/>
        </p:nvSpPr>
        <p:spPr bwMode="auto">
          <a:xfrm>
            <a:off x="2195513" y="1125538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ГБОУ СОШ №21 им. Э.П.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Шаффе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Василеостровского района Санкт-Петербурга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475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27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475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56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527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491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32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43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491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543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507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559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571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507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48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559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571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523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575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5581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523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575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5581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577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36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629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77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54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629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93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645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93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645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9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61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730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09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63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661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730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625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27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677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716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625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81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677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716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3728" y="1124744"/>
            <a:ext cx="5328592" cy="329320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Дорогой друг!</a:t>
            </a:r>
          </a:p>
          <a:p>
            <a:pPr algn="ctr">
              <a:defRPr/>
            </a:pPr>
            <a:endParaRPr lang="ru-RU" sz="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одной стороне карточки записан пример,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другой – ответ.</a:t>
            </a: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Вначале реши пример. После этого можешь проверить себя. Для этого нужно левой кнопкой мышки щёлкнуть по карточке.</a:t>
            </a:r>
          </a:p>
          <a:p>
            <a:pPr algn="just"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459788" y="6165850"/>
            <a:ext cx="504825" cy="503238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4581128"/>
            <a:ext cx="2702791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удачи!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1835696" y="126876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3275856" y="126876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4716016" y="126876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6156176" y="126876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1835696" y="270892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7" name="Скругленный прямоугольник 6">
            <a:hlinkClick r:id="rId7" action="ppaction://hlinksldjump"/>
          </p:cNvPr>
          <p:cNvSpPr/>
          <p:nvPr/>
        </p:nvSpPr>
        <p:spPr>
          <a:xfrm>
            <a:off x="3275856" y="270892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8" name="Скругленный прямоугольник 7">
            <a:hlinkClick r:id="rId8" action="ppaction://hlinksldjump"/>
          </p:cNvPr>
          <p:cNvSpPr/>
          <p:nvPr/>
        </p:nvSpPr>
        <p:spPr>
          <a:xfrm>
            <a:off x="4716016" y="270892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6156176" y="2708920"/>
            <a:ext cx="1285200" cy="1285884"/>
          </a:xfrm>
          <a:prstGeom prst="roundRect">
            <a:avLst/>
          </a:prstGeom>
          <a:solidFill>
            <a:srgbClr val="92D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7596188" y="6308725"/>
            <a:ext cx="1368425" cy="360363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ВЫХОД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835696" y="126876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716016" y="270892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3275856" y="126876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716016" y="126876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6156176" y="126876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>
            <a:hlinkClick r:id="rId2" action="ppaction://hlinksldjump"/>
          </p:cNvPr>
          <p:cNvSpPr/>
          <p:nvPr/>
        </p:nvSpPr>
        <p:spPr>
          <a:xfrm>
            <a:off x="3275856" y="270892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>
            <a:hlinkClick r:id="rId2" action="ppaction://hlinksldjump"/>
          </p:cNvPr>
          <p:cNvSpPr/>
          <p:nvPr/>
        </p:nvSpPr>
        <p:spPr>
          <a:xfrm>
            <a:off x="6156176" y="270892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>
            <a:hlinkClick r:id="rId2" action="ppaction://hlinksldjump"/>
          </p:cNvPr>
          <p:cNvSpPr/>
          <p:nvPr/>
        </p:nvSpPr>
        <p:spPr>
          <a:xfrm>
            <a:off x="1835696" y="2708920"/>
            <a:ext cx="1285200" cy="128588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275831" y="2708746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56151" y="119657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75831" y="119657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156151" y="2708737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715991" y="2708746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15991" y="119657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35671" y="2708746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35671" y="1196578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35671" y="1196578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835994" y="1197620"/>
            <a:ext cx="1285875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35671" y="2708746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35994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15991" y="1196578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7306" y="11976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15991" y="2708746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17306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56151" y="2708737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157169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34" name="Управляющая кнопка: возврат 33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75831" y="1196578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75856" y="11976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56151" y="1196578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7169" y="11976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75831" y="2708746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75856" y="2708920"/>
            <a:ext cx="1284288" cy="1341437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276575" y="1268313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6415" y="2708473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6415" y="1268313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6415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6415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6575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6575" y="2708473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6575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735" y="1268313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735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730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214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27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6735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730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6374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6895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716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6374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6895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716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475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27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475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527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491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43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491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36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543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507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559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571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507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559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571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523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32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575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5581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523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575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5581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475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27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475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35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527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491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43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491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543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507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559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571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507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559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571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5233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5754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5581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5233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5754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5581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577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36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629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77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629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93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54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645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93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645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9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61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730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09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42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661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730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625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48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677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716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625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677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716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577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629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993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77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42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629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993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93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28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645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93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63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645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609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49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61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7306" y="1269057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09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1661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7306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6250" y="126774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35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56771" y="126831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57168" y="1269057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56250" y="2707902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56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56771" y="2708473"/>
            <a:ext cx="1285200" cy="128588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7168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Управляющая кнопка: возврат 25">
            <a:hlinkClick r:id="" action="ppaction://hlinkshowjump?jump=lastslideviewed" highlightClick="1"/>
          </p:cNvPr>
          <p:cNvSpPr/>
          <p:nvPr/>
        </p:nvSpPr>
        <p:spPr>
          <a:xfrm>
            <a:off x="8316913" y="6165850"/>
            <a:ext cx="647700" cy="50323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3115</TotalTime>
  <Words>327</Words>
  <Application>Microsoft Office PowerPoint</Application>
  <PresentationFormat>Экран (4:3)</PresentationFormat>
  <Paragraphs>149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160</cp:revision>
  <dcterms:created xsi:type="dcterms:W3CDTF">2011-06-13T16:09:32Z</dcterms:created>
  <dcterms:modified xsi:type="dcterms:W3CDTF">2022-11-09T12:31:22Z</dcterms:modified>
</cp:coreProperties>
</file>