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1285860"/>
            <a:ext cx="7772400" cy="1975104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В честь них названы 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улицы г. </a:t>
            </a:r>
            <a:r>
              <a:rPr lang="ru-RU" sz="6600" smtClean="0">
                <a:latin typeface="Times New Roman" pitchFamily="18" charset="0"/>
                <a:cs typeface="Times New Roman" pitchFamily="18" charset="0"/>
              </a:rPr>
              <a:t>Воронежа…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5508104" cy="6310484"/>
          </a:xfrm>
        </p:spPr>
        <p:txBody>
          <a:bodyPr>
            <a:normAutofit fontScale="85000" lnSpcReduction="1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КРИВОШЕИН СЕМЕН МОИСЕЕВИЧ (1899—1978) — генерал-лейтенант танковых войск, Герой Советского Союза. Родился в Воронеже. Участник пяти войн. Участник гражданской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войны,доброволец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интернациональной бригады в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Испании,участник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боев с самураями и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белофиннами.Генерал-лейтенант,бывший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командир механизированного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корпуса,воины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которого первыми пробились к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Берлину.Герой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Советского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Союза.Умер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в Москве.           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F:\Новая папка\кривошеин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700808"/>
            <a:ext cx="3779911" cy="398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85728"/>
            <a:ext cx="5500726" cy="6357982"/>
          </a:xfrm>
        </p:spPr>
        <p:txBody>
          <a:bodyPr/>
          <a:lstStyle/>
          <a:p>
            <a:r>
              <a:rPr lang="ru-RU" dirty="0" smtClean="0"/>
              <a:t>ЛИЗЮКОВ АЛЕКСАНДР ИЛЬИЧ (1900-1942) — Герой Советского Союза, генерал-майор. Участник гражданской войны. На фронтах Великой Отечественной с ее первых дней. В начале Воронежского сражения — командующий войсками 5-й танковой армии. Погиб 25 июля 1942 года у с. Медвежье </a:t>
            </a:r>
            <a:r>
              <a:rPr lang="ru-RU" dirty="0" err="1" smtClean="0"/>
              <a:t>Семилукского</a:t>
            </a:r>
            <a:r>
              <a:rPr lang="ru-RU" dirty="0" smtClean="0"/>
              <a:t> района.</a:t>
            </a:r>
          </a:p>
          <a:p>
            <a:endParaRPr lang="ru-RU" dirty="0"/>
          </a:p>
        </p:txBody>
      </p:sp>
      <p:pic>
        <p:nvPicPr>
          <p:cNvPr id="4" name="Рисунок 3" descr="http://voronezhbattle.narod.ru/imenem_geroev/pics/lizukov_ai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70" y="1357298"/>
            <a:ext cx="3500430" cy="41434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85728"/>
            <a:ext cx="5786478" cy="635798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 МЕРКУЛОВ Иван Данилович(1924-1944).Рабочий механического </a:t>
            </a:r>
            <a:r>
              <a:rPr lang="ru-RU" dirty="0" err="1" smtClean="0"/>
              <a:t>завода,выпускник</a:t>
            </a:r>
            <a:r>
              <a:rPr lang="ru-RU" dirty="0" smtClean="0"/>
              <a:t> заводской школы </a:t>
            </a:r>
            <a:r>
              <a:rPr lang="ru-RU" dirty="0" err="1" smtClean="0"/>
              <a:t>ФЗУ,пулеметчик.В</a:t>
            </a:r>
            <a:r>
              <a:rPr lang="ru-RU" dirty="0" smtClean="0"/>
              <a:t> бою с немецко-фашистскими захватчиками за город Холм Новгородский повторил подвиг Александра </a:t>
            </a:r>
            <a:r>
              <a:rPr lang="ru-RU" dirty="0" err="1" smtClean="0"/>
              <a:t>Матросова.Пулеметчик</a:t>
            </a:r>
            <a:r>
              <a:rPr lang="ru-RU" dirty="0" smtClean="0"/>
              <a:t> Иван Меркулов на решающем участке наступления под городом Холм своей грудью закрыл амбразуру вражеского </a:t>
            </a:r>
            <a:r>
              <a:rPr lang="ru-RU" dirty="0" err="1" smtClean="0"/>
              <a:t>дота,и</a:t>
            </a:r>
            <a:r>
              <a:rPr lang="ru-RU" dirty="0" smtClean="0"/>
              <a:t> пулемет врага захлебнулся кровью </a:t>
            </a:r>
            <a:r>
              <a:rPr lang="ru-RU" dirty="0" err="1" smtClean="0"/>
              <a:t>героя.Бойцы</a:t>
            </a:r>
            <a:r>
              <a:rPr lang="ru-RU" dirty="0" smtClean="0"/>
              <a:t> стремительной атакой освободили город </a:t>
            </a:r>
            <a:r>
              <a:rPr lang="ru-RU" dirty="0" err="1" smtClean="0"/>
              <a:t>Холм.Посмертно</a:t>
            </a:r>
            <a:r>
              <a:rPr lang="ru-RU" dirty="0" smtClean="0"/>
              <a:t> удостоен звания Героя Советского Союза.</a:t>
            </a:r>
          </a:p>
          <a:p>
            <a:endParaRPr lang="ru-RU" dirty="0"/>
          </a:p>
        </p:txBody>
      </p:sp>
      <p:pic>
        <p:nvPicPr>
          <p:cNvPr id="4" name="Рисунок 3" descr="F:\Новая папка\меркулов 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500042"/>
            <a:ext cx="3428992" cy="5776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5643570" cy="542928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 Одинцов Георгий Федотович(1900-1972).Родился в семье рабочего. В Красной Армии с 1920 В гражданской войне участвовал в боях против Врангеля. Участник гражданской и Великой Отечественной войн. Прошел путь от солдата до маршала артиллерии. Преподавал в Артиллерийской академии. После войны — начальник Военно-инженерной академии имени Ф. Э. Дзержинского.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1" y="2643182"/>
            <a:ext cx="3857620" cy="421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39752" y="214290"/>
            <a:ext cx="6624736" cy="614127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ПЕРЕВЕРТКИН СЕМЕН НИКИФОРОВИЧ (НЮГ, 1961) герой Советского Союза, генерал-полковник. Родился в Анне. На заключительном этапе Великой Отечественной войны командовал 79-м стрелковым корпусом, воины которого отличились при штурме Берлина и водрузили знамя Победы над рейхстагом. В послевоенные годы работал первым заместителем министра внутренних дел СССР, в аппарате Министерства обороны. Погиб при исполнении   служебных   обязанностей. Похоронен в Москве.  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72816"/>
            <a:ext cx="2520280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6632"/>
            <a:ext cx="6261703" cy="626469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ПЕРХОРОВИЧ ФРАНЦ ИОСИФОВИЧ (1894—1961) — Герой Советского Союза, генерал-лейтенант. Войну закончил на посту командующего войсками 47-й армии 1-го Белорусского фронта. В период боев за Воронеж командовал 100-й стрелковой дивизией, которая участвовала в захвате и удержании Шиловского и </a:t>
            </a:r>
            <a:r>
              <a:rPr lang="ru-RU" dirty="0" err="1" smtClean="0"/>
              <a:t>Чижовского</a:t>
            </a:r>
            <a:r>
              <a:rPr lang="ru-RU" dirty="0" smtClean="0"/>
              <a:t> плацдармов, а 25 января 1943 года выбила гитлеровцев из правобережной части города.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132" y="875928"/>
            <a:ext cx="28575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59832" y="548680"/>
            <a:ext cx="5756176" cy="619268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ШЕНДРИКОВ НИКОЛАЙ СТЕПАНОВИЧ (1924—1945) — младший лейтенант, командир взвода 53-й гвардейской танковой бригады 6-го гвардейского танкового корпуса. Родился в с. </a:t>
            </a:r>
            <a:r>
              <a:rPr lang="ru-RU" dirty="0" err="1" smtClean="0"/>
              <a:t>Меловатке</a:t>
            </a:r>
            <a:r>
              <a:rPr lang="ru-RU" dirty="0" smtClean="0"/>
              <a:t> </a:t>
            </a:r>
            <a:r>
              <a:rPr lang="ru-RU" dirty="0" err="1" smtClean="0"/>
              <a:t>Семилукского</a:t>
            </a:r>
            <a:r>
              <a:rPr lang="ru-RU" dirty="0" smtClean="0"/>
              <a:t> района. Жил в Воронеже, работал на авиационном  заводе. Погиб при штурме Берлина. Посмертно присвоено звание Героя Советского Союза.</a:t>
            </a:r>
          </a:p>
          <a:p>
            <a:pPr marL="68580" indent="0">
              <a:buNone/>
            </a:pPr>
            <a:endParaRPr lang="ru-RU" dirty="0" smtClean="0"/>
          </a:p>
          <a:p>
            <a:pPr marL="6858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3059832" cy="4821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500042"/>
            <a:ext cx="7772400" cy="407196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 городов, как у людей, свои судьбы. В жизни человека бывают события, которые преждевременно множат на его лице морщины и серебрят виски. В истории городов есть периоды, оставляющие глубокий след на их облике, — они живут в памяти многих поколений.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getImage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714752"/>
            <a:ext cx="2357422" cy="3143248"/>
          </a:xfrm>
          <a:prstGeom prst="rect">
            <a:avLst/>
          </a:prstGeom>
        </p:spPr>
      </p:pic>
      <p:pic>
        <p:nvPicPr>
          <p:cNvPr id="6" name="Рисунок 5" descr="http://loveinvrn.ru/_ph/4/1/44221941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94" y="4286257"/>
            <a:ext cx="3643306" cy="25717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428604"/>
            <a:ext cx="7772400" cy="5926956"/>
          </a:xfrm>
        </p:spPr>
        <p:txBody>
          <a:bodyPr>
            <a:normAutofit fontScale="92500" lnSpcReduction="10000"/>
          </a:bodyPr>
          <a:lstStyle/>
          <a:p>
            <a:pPr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Немало памятных вех и у Воронежа, города четырехсотлетней истории,  и среди них свидетельства времени рождения русского военного флота, революционных событий 1905 года и Великого Октября, гражданской войны и первых пятилеток, наконец, Великой Отечественной войны... Двести двенадцать дней улицы и площади Воронежа были местом невиданных по ожесточенности боев. Священна память о тех днях — братские могилы, монументы защитникам города, названия улиц и мемориальные доски, развалины, ставшие памятниками войны.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500042"/>
            <a:ext cx="7772400" cy="585551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названиях улиц Воронежа навечно прописаны 76 героев Великой Отечественной войны — от рядового солдата до прославленного полководца. В названиях еще 50 улиц увековечен коллективный подвиг воинских формирований, воинов различных родов войск и специальностей, отражены памятные события военных лет. Памятники воинской славы, мемориальные доски и уличные таблички, дополняя друг друга, рассказывают нам о том, как Воронеж бился с врагом, как советские люди одержали победу над фашизмом.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85728"/>
            <a:ext cx="5857916" cy="600079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ВАЙЦЕХОВСКИЙ МИХАИЛ ЕМЕЛЬЯНОВИЧ (1896-1942) — полковник, командир Воронежского добровольческого коммунистического полка (4-го гвардейского) 1-й гвардейской стрелковой дивизии. Участник первой империалистической и гражданской войн. Родился в Белоруссии. Перед Великой Отечественной войной находился в запасе, работал в Воронеже. Тяжело ранен под Новым Осколом 22 февраля 1942 года и на другой день скончался в одном из госпиталей Воронежа. Похоронен в Детском парке.   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764704"/>
            <a:ext cx="3168352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5357850" cy="600079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ВАТУТИН Николай Федорович (1901-1944).Родился в селе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Чепухино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близ Курска. Прошел путь от красноармейца до генерала армии. Под его руководством происходила героическая оборона Воронежа летом 1942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года.В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качестве командующего Юго-Западным фронтом в ноябре 1942 года осуществляет прорыв обороны немецко-фашистских войск северо-западнее Сталинграда. В июле 1943 года командовал войсками Воронежского фронта в битве на Курской дуге. Умер от ран, полученных в бою с соединениями украинских националистов. Погребен в Киеве, в Мариинском парке. Большинство думает, что это просто его памятник, на самом деле на этом месте находится и его могила.</a:t>
            </a:r>
          </a:p>
          <a:p>
            <a:endParaRPr lang="ru-RU" dirty="0"/>
          </a:p>
        </p:txBody>
      </p:sp>
      <p:pic>
        <p:nvPicPr>
          <p:cNvPr id="4" name="Рисунок 3" descr="ватутин.JP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5643570" y="785794"/>
            <a:ext cx="3162205" cy="4286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5572164" cy="578647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ВАВИЛОВ ГЕННАДИЙ СЕРГЕЕВИЧ (1923-1942) — красноармеец 796-го стрелкового полка 141-й стрелковой дивизии. Родился в Суздальском районе Владимирской области. В бою на улице Ленина 15 июля 1942 года грудью закрыл амбразуру немецкого дзота. Похоронен в братской могиле № 15 (станция Юннатов). Посмертно награжден орденом Ленина.</a:t>
            </a:r>
            <a:endParaRPr lang="ru-RU" dirty="0"/>
          </a:p>
        </p:txBody>
      </p:sp>
      <p:pic>
        <p:nvPicPr>
          <p:cNvPr id="4" name="Рисунок 3" descr="http://voronezhbattle.narod.ru/imenem_geroev/pics/Vavilov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8" y="785794"/>
            <a:ext cx="3428992" cy="4857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48594" y="496389"/>
            <a:ext cx="5871470" cy="6244979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ВОРОШИЛОВ КЛИМЕНТ ЕФРЕМОВИЧ (1881—1969) — Маршал Советского Союза, дважды Герой Советского Союза и Герой Социалистического Труда. Государственный, партийный и военный деятель. Как представитель Ставки Верховного Главнокомандования летом 1942 года выезжал на Воронежский фронт для инспектирования дивизий, направленных из резерва на передний край.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764704"/>
            <a:ext cx="3635449" cy="5729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85728"/>
            <a:ext cx="7772400" cy="6069832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Улица Колесниченко, начинается от ул.Чапаева и тянется до Ворошилова, где стоит памятник - самолёт. Колесниченко Василий Ефремович - лётчик 573-го истребительного авиационного полка 101-й истребительной авиационной дивизии </a:t>
            </a:r>
            <a:r>
              <a:rPr lang="ru-RU" dirty="0" err="1" smtClean="0"/>
              <a:t>Воронежско-Борисоглебского</a:t>
            </a:r>
            <a:r>
              <a:rPr lang="ru-RU" dirty="0" smtClean="0"/>
              <a:t> дивизионного района ПВО, младший лейтенант.  Родился 4 апреля 1915 года в селе </a:t>
            </a:r>
            <a:r>
              <a:rPr lang="ru-RU" dirty="0" err="1" smtClean="0"/>
              <a:t>Кропивницкое</a:t>
            </a:r>
            <a:r>
              <a:rPr lang="ru-RU" dirty="0" smtClean="0"/>
              <a:t> ныне </a:t>
            </a:r>
            <a:r>
              <a:rPr lang="ru-RU" dirty="0" err="1" smtClean="0"/>
              <a:t>Новоукраинского</a:t>
            </a:r>
            <a:r>
              <a:rPr lang="ru-RU" dirty="0" smtClean="0"/>
              <a:t> района Кировоградской области в семье рабочего. Украинец. Член ВКП(б)/КПСС с 1941 года. Окончил 6 классов школы и школу ФЗУ. В 1936 году окончил Кировоградский строительный техникум. Работал техником-строителем в Сталинграде. В РККА с августа 1937 года. В июле 1941 года окончил 7-ю Сталинградскую военную авиационную школу лётчиков. Служил в авиации ПВО. Участник Великой Отечественной войны с июня 1941 года. Всего произвёл 93 боевых вылета. 1 июля 1942 года в неравном воздушном бою под Воронежем, будучи тяжело раненным в обе ноги, горящим самолётом таранил вражеский бомбардировщик, намеревавшийся бомбить важный военный объект. Приземлился на парашюте. Был доставлен в госпиталь, но через 10 часов умер от ран и ожогов. Похоронен в братской могиле в Парке юннатов в Воронеже.  Указом Президиума Верховного Совета СССР от 14 февраля 1943 года за мужество и героизм, проявленные в воздушных боях с немецко-фашистскими захватчиками младшему лейтенанту Василию Ефремовичу Колесниченко посмертно присвоено звание Героя Советского Союза. Награждён орденом Ленина.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61</TotalTime>
  <Words>958</Words>
  <Application>Microsoft Office PowerPoint</Application>
  <PresentationFormat>Экран (4:3)</PresentationFormat>
  <Paragraphs>23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Метро</vt:lpstr>
      <vt:lpstr>В честь них названы улицы г. Воронежа…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В честь них названы улицы…</dc:title>
  <cp:lastModifiedBy>RePack by Diakov</cp:lastModifiedBy>
  <cp:revision>12</cp:revision>
  <dcterms:modified xsi:type="dcterms:W3CDTF">2017-10-26T16:02:05Z</dcterms:modified>
</cp:coreProperties>
</file>