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57" r:id="rId6"/>
    <p:sldId id="258" r:id="rId7"/>
    <p:sldId id="263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9" d="100"/>
          <a:sy n="99" d="100"/>
        </p:scale>
        <p:origin x="96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B38DB9-BD7B-4D1E-8DBB-E7F40E4071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DB8EBDF-272E-4B5C-8D36-E3A9ED86F2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48D5C40-8358-4C79-8F08-FA0BF1B0E8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E5808-381E-4100-A739-7B58CF1BD67B}" type="datetimeFigureOut">
              <a:rPr lang="ru-RU" smtClean="0"/>
              <a:t>18.01.2021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3512262-B9C7-481A-BFF4-E73B9A9B0E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ACCFEE6-2F72-41F0-90E0-AF227F6380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292D9-E230-4196-B40B-820AF9FB46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76040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A13CC8F-ADD1-48D9-899B-268AE3F0A4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21DC449-18E9-4100-8A6F-C7039C3FBB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43C9401-1D38-4838-B1FD-23443EC924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E5808-381E-4100-A739-7B58CF1BD67B}" type="datetimeFigureOut">
              <a:rPr lang="ru-RU" smtClean="0"/>
              <a:t>18.01.2021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25A8FE6-E820-48D4-ABB1-99C012647B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88D3AA7-FC88-4767-B549-5CF5CE4277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292D9-E230-4196-B40B-820AF9FB46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10618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38D7813C-ED11-4EE0-9305-5F8E6D49D1E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1614673-2DC4-4EB8-ACC2-050163C853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586BD26-7241-4C20-9842-F9968365A9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E5808-381E-4100-A739-7B58CF1BD67B}" type="datetimeFigureOut">
              <a:rPr lang="ru-RU" smtClean="0"/>
              <a:t>18.01.2021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F1B756D-B2C6-493B-9012-98BB80EFD4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FFA3BDE-A84B-4AE1-B529-5CFF0D9C50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292D9-E230-4196-B40B-820AF9FB46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62888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D3EE933-AA2C-41FF-95DD-C56BA16514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48E8AEC-C6BA-48FF-93F6-9C06310BF2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9C5BC21-0570-4EC6-89D2-A5F4D32846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E5808-381E-4100-A739-7B58CF1BD67B}" type="datetimeFigureOut">
              <a:rPr lang="ru-RU" smtClean="0"/>
              <a:t>18.01.2021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95ADCA2-6725-4A8F-98CE-245E8A276B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410314C-A786-4E9C-9CF4-32766FF726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292D9-E230-4196-B40B-820AF9FB46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29055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74640BB-372B-476B-B9A2-9BA3E9FE89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235DB7D-6C48-44BD-9E8E-55BCD5C647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A5B252C-0275-41DF-B7E3-D75191CA53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E5808-381E-4100-A739-7B58CF1BD67B}" type="datetimeFigureOut">
              <a:rPr lang="ru-RU" smtClean="0"/>
              <a:t>18.01.2021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AAD88AB-FF10-4D73-9A2A-39FB1C956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634076E-E951-477B-9B10-C540918BD3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292D9-E230-4196-B40B-820AF9FB46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92500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F8F3F0F-0908-42F5-87BF-8313DE4BD3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E50DB32-4809-416B-8547-504F52D1904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2511E1F-767B-4F06-8488-0FC633986F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7A1FCA8-E959-4A12-AF1A-2E0CC47EA5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E5808-381E-4100-A739-7B58CF1BD67B}" type="datetimeFigureOut">
              <a:rPr lang="ru-RU" smtClean="0"/>
              <a:t>18.01.2021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994565E-5795-4913-9531-9187BBEB5C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7D0631E-A5E5-40D1-8C3E-1C95C6B7D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292D9-E230-4196-B40B-820AF9FB46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56294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C0BD4E3-055B-4443-BB7F-8D07F7B9D6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DC644E5-4288-46C2-9F6C-223D237A0B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11A072A-3906-4A35-8BEB-C633ADFA9C6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25091FB3-F003-4D9C-BEFC-9E296895E6A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59EE3040-8F38-474E-A02C-C183719BF5B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D5B9ACC0-ABDB-4D96-8531-16C7BBCE51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E5808-381E-4100-A739-7B58CF1BD67B}" type="datetimeFigureOut">
              <a:rPr lang="ru-RU" smtClean="0"/>
              <a:t>18.01.2021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A172A151-B170-42E2-BA99-8C3FA584B6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F6D8EAFC-9499-4886-8A1A-9D234C6C92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292D9-E230-4196-B40B-820AF9FB46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6316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CF81CF7-AB1F-43FE-B961-789E41F9B7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36B6995F-8C89-42DB-984C-FA8BB84AE4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E5808-381E-4100-A739-7B58CF1BD67B}" type="datetimeFigureOut">
              <a:rPr lang="ru-RU" smtClean="0"/>
              <a:t>18.01.2021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3879E1AD-315F-41AE-AC90-CC0FA1C9BF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39D75865-4B2B-41F1-AC5F-EBF9BF9434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292D9-E230-4196-B40B-820AF9FB46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45188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C484BB0F-C084-4E2C-B1DE-96BC76B7BD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E5808-381E-4100-A739-7B58CF1BD67B}" type="datetimeFigureOut">
              <a:rPr lang="ru-RU" smtClean="0"/>
              <a:t>18.01.2021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E53C1FCD-8B8D-4226-8827-3B886CCC6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D9C17119-7EF4-46C2-B658-D086839902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292D9-E230-4196-B40B-820AF9FB46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76914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D3EA545-59F5-42FD-9C80-F88432672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F60599F-55B0-4125-89DB-96FC864435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A74345E-4D2C-4234-9D2A-82E6111424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56CA4F7-D1A0-4333-9250-16B990F2A3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E5808-381E-4100-A739-7B58CF1BD67B}" type="datetimeFigureOut">
              <a:rPr lang="ru-RU" smtClean="0"/>
              <a:t>18.01.2021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0788B61-23FC-484B-9DDB-C9586D5065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463792B-7EE8-4C03-A536-290CB0B4D2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292D9-E230-4196-B40B-820AF9FB46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0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560D2B-6922-42CE-B3EB-C506A08B87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563DBBAA-B4BA-4B12-A8D8-5DCCA9E4CC6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5C28F1A-29C9-4CCC-BDF6-E1F5C8ABB9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0C22681-E951-4E89-BD88-EFB1164FF1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E5808-381E-4100-A739-7B58CF1BD67B}" type="datetimeFigureOut">
              <a:rPr lang="ru-RU" smtClean="0"/>
              <a:t>18.01.2021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B39BDE7-2949-47A3-B102-0094CE0B87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0997349-C79E-41F6-BCFC-19B4116CDA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292D9-E230-4196-B40B-820AF9FB46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59071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BC32FAF-1206-44C5-B053-12F731B7B0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0AD9324-AEEC-4B0D-B8BA-8376CB00BC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F8B8FA1-DA35-4CD5-92DF-F5E85310904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5E5808-381E-4100-A739-7B58CF1BD67B}" type="datetimeFigureOut">
              <a:rPr lang="ru-RU" smtClean="0"/>
              <a:t>18.01.2021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277B875-C44B-488E-929F-D7179F3D95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8DC2BA1-EC2A-4DA9-9313-16A28645C7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3292D9-E230-4196-B40B-820AF9FB46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84205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888E8B-7339-4C8D-BC08-491340CF36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2034" y="1289786"/>
            <a:ext cx="9577137" cy="2964580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Профилактика школьной дезадаптации </a:t>
            </a:r>
            <a:b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работе с детьми </a:t>
            </a:r>
            <a:b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дошкольного возраста </a:t>
            </a:r>
            <a:b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Докладчики: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A5F8A7F-BB69-4952-8719-91D289A206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6905" y="4523873"/>
            <a:ext cx="9971773" cy="1944304"/>
          </a:xfrm>
        </p:spPr>
        <p:txBody>
          <a:bodyPr numCol="2">
            <a:normAutofit lnSpcReduction="10000"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Педагог-психолог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ГБ ДОУ №20 Адмиралтейского р-на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Смаковская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Ангелина Николаевна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Педагог-психолог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ГБ ДОУ №116 Адмиралтейского р-на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Ермакова 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Виктория Александровна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904667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6EC53FD-CAAD-4DE9-9B79-0C2142B6A5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4138" y="881715"/>
            <a:ext cx="8527984" cy="1059413"/>
          </a:xfrm>
        </p:spPr>
        <p:txBody>
          <a:bodyPr>
            <a:normAutofit/>
          </a:bodyPr>
          <a:lstStyle/>
          <a:p>
            <a:r>
              <a:rPr 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Причины школьной дезадаптации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53FE95E-B96D-4096-9291-37D530B8C5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49680" y="2099945"/>
            <a:ext cx="10096900" cy="4758055"/>
          </a:xfrm>
        </p:spPr>
        <p:txBody>
          <a:bodyPr>
            <a:normAutofit/>
          </a:bodyPr>
          <a:lstStyle/>
          <a:p>
            <a:pPr algn="l">
              <a:buFont typeface="+mj-lt"/>
              <a:buAutoNum type="arabicPeriod"/>
            </a:pPr>
            <a:r>
              <a:rPr lang="ru-RU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Недостатки в подготовке ребенка к школе, социально-педагогическая запущенность;</a:t>
            </a:r>
          </a:p>
          <a:p>
            <a:pPr algn="l">
              <a:buFont typeface="+mj-lt"/>
              <a:buAutoNum type="arabicPeriod"/>
            </a:pPr>
            <a:r>
              <a:rPr lang="ru-RU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Соматическая ослабленность ребенка;</a:t>
            </a:r>
          </a:p>
          <a:p>
            <a:pPr algn="l">
              <a:buFont typeface="+mj-lt"/>
              <a:buAutoNum type="arabicPeriod"/>
            </a:pPr>
            <a:r>
              <a:rPr lang="ru-RU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Нарушение формирования отдельных психических функций    и познавательных процессов;</a:t>
            </a:r>
          </a:p>
          <a:p>
            <a:pPr algn="l">
              <a:buFont typeface="+mj-lt"/>
              <a:buAutoNum type="arabicPeriod"/>
            </a:pPr>
            <a:r>
              <a:rPr lang="ru-RU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Двигательные нарушения;</a:t>
            </a:r>
          </a:p>
          <a:p>
            <a:pPr algn="l">
              <a:buFont typeface="+mj-lt"/>
              <a:buAutoNum type="arabicPeriod"/>
            </a:pPr>
            <a:r>
              <a:rPr lang="ru-RU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Эмоциональные расстройства.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0784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FB6173-F91E-47D5-A60E-2ECE0211BB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3659" y="884889"/>
            <a:ext cx="8391625" cy="1325563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Профилактическая деятельность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BD0D98F-D196-470A-B98B-09022D996B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20128" y="2006600"/>
            <a:ext cx="9833008" cy="4101264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1. Профилактические беседы;</a:t>
            </a:r>
          </a:p>
          <a:p>
            <a:pPr marL="0" indent="0">
              <a:buNone/>
            </a:pPr>
            <a:r>
              <a:rPr lang="ru-RU" dirty="0"/>
              <a:t>2. Научение эффективным способам решения проблем;</a:t>
            </a:r>
          </a:p>
          <a:p>
            <a:pPr marL="0" indent="0">
              <a:buNone/>
            </a:pPr>
            <a:r>
              <a:rPr lang="ru-RU" dirty="0"/>
              <a:t>3. Развивающие упражнения;</a:t>
            </a:r>
          </a:p>
          <a:p>
            <a:pPr marL="0" indent="0">
              <a:buNone/>
            </a:pPr>
            <a:r>
              <a:rPr lang="ru-RU" dirty="0"/>
              <a:t>4. Формирование осознанного отношения к школе через:</a:t>
            </a:r>
          </a:p>
          <a:p>
            <a:pPr>
              <a:buFontTx/>
              <a:buChar char="-"/>
            </a:pPr>
            <a:r>
              <a:rPr lang="ru-RU" dirty="0"/>
              <a:t>сюжетно-ролевые игры;</a:t>
            </a:r>
          </a:p>
          <a:p>
            <a:pPr>
              <a:buFontTx/>
              <a:buChar char="-"/>
            </a:pPr>
            <a:r>
              <a:rPr lang="ru-RU" dirty="0"/>
              <a:t>коррекционные сказки;</a:t>
            </a:r>
          </a:p>
          <a:p>
            <a:pPr>
              <a:buFontTx/>
              <a:buChar char="-"/>
            </a:pPr>
            <a:r>
              <a:rPr lang="ru-RU" dirty="0"/>
              <a:t>дидактические игры.</a:t>
            </a:r>
          </a:p>
          <a:p>
            <a:pPr>
              <a:buFontTx/>
              <a:buChar char="-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902913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B62600F-9BE7-447E-AF36-458D5E6D10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1166" y="1289785"/>
            <a:ext cx="8941870" cy="843665"/>
          </a:xfrm>
        </p:spPr>
        <p:txBody>
          <a:bodyPr>
            <a:noAutofit/>
          </a:bodyPr>
          <a:lstStyle/>
          <a:p>
            <a:pPr algn="ctr"/>
            <a:r>
              <a:rPr 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Роль сказки в профилактике школьной дезадаптации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45372C6-F1B7-48F5-BC87-8AF986C5BC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41658" y="2358190"/>
            <a:ext cx="7132321" cy="1636294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Ознакомление со школьными атрибутами;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с правилами поведения;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Представление о роли учителя в школе;</a:t>
            </a:r>
          </a:p>
          <a:p>
            <a:endParaRPr lang="ru-RU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33FF091-E266-46DD-8A1F-C8408FF536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5941" y="3878981"/>
            <a:ext cx="7132320" cy="192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88273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2457F59-918A-4B9D-B08C-4BD8A1A58F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2599" y="1183907"/>
            <a:ext cx="8171046" cy="1087656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Творческая деятельность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73505AF-1378-40AB-AD79-26EBBEC453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59705" y="2500166"/>
            <a:ext cx="3619099" cy="3287027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Лепка;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Аппликация;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Конструирование;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Коллаж.  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C6EA9AE-1CD1-4B32-A892-4D3023EA1A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0843" y="2182262"/>
            <a:ext cx="2465271" cy="3287028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0ED2455-7E95-41F1-B314-3B28C9C2F3A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4130" y="2182262"/>
            <a:ext cx="2465272" cy="3287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2469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A7D5463-B33C-4FCD-BA1C-389E65E409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92767" y="871186"/>
            <a:ext cx="5206465" cy="1325563"/>
          </a:xfrm>
        </p:spPr>
        <p:txBody>
          <a:bodyPr/>
          <a:lstStyle/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родителями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D0F1CFA-53B9-4E8E-86E6-41638A0F6E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2302" y="2021305"/>
            <a:ext cx="9827394" cy="3481889"/>
          </a:xfrm>
        </p:spPr>
        <p:txBody>
          <a:bodyPr/>
          <a:lstStyle/>
          <a:p>
            <a:pPr marL="0" indent="0" algn="ctr" rtl="0">
              <a:buNone/>
            </a:pPr>
            <a:r>
              <a:rPr lang="ru-RU" sz="18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В период подготовки ребенка к школе до родителей необходимо донести следующее:</a:t>
            </a:r>
          </a:p>
          <a:p>
            <a:pPr marL="0" indent="0" algn="ctr" rtl="0">
              <a:buNone/>
            </a:pPr>
            <a:endParaRPr lang="ru-RU" sz="800" b="1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R="241300" algn="l" rtl="0"/>
            <a:r>
              <a:rPr lang="ru-RU" sz="1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Кризис это временное явление.</a:t>
            </a:r>
            <a:endParaRPr lang="ru-RU" sz="18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R="241300" algn="l" rtl="0"/>
            <a:r>
              <a:rPr lang="ru-RU" sz="1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Причина острого кризиса – несоответствие родительских отношений и требований с  желаниями и возможностям ребенка.</a:t>
            </a:r>
            <a:endParaRPr lang="ru-RU" sz="18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R="241300" algn="l" rtl="0"/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</a:rPr>
              <a:t>Необходимо и</a:t>
            </a:r>
            <a:r>
              <a:rPr lang="ru-RU" sz="1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зменить, свое отношение к ребенку, внимательнее относиться к его мнениям и суждениям.</a:t>
            </a:r>
            <a:endParaRPr lang="ru-RU" sz="18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R="241300" algn="l" rtl="0"/>
            <a:r>
              <a:rPr lang="ru-RU" sz="1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Тон приказа и назидания в этом возрасте малоэффективен.</a:t>
            </a:r>
            <a:endParaRPr lang="ru-RU" sz="18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R="241300" algn="l" rtl="0"/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</a:rPr>
              <a:t>Нужно д</a:t>
            </a:r>
            <a:r>
              <a:rPr lang="ru-RU" sz="1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авать ребенку  возможность отдохнуть, не </a:t>
            </a:r>
            <a:r>
              <a:rPr lang="ru-RU" sz="18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перенагружать</a:t>
            </a:r>
            <a:r>
              <a:rPr lang="ru-RU" sz="1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его учебным материалом.</a:t>
            </a:r>
            <a:endParaRPr lang="ru-RU" sz="18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R="241300" algn="l" rtl="0"/>
            <a:r>
              <a:rPr lang="ru-RU" sz="1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Акцентировать внимание на успехах, а не неудачах.</a:t>
            </a:r>
            <a:endParaRPr lang="ru-RU" sz="18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79762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661E2E0-1AF8-4098-A5A0-722D115798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719178"/>
            <a:ext cx="9144000" cy="1536784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D32CC72-0D6B-4F9E-AA54-7A26E496CD4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F10E9F5-0161-4633-AC91-A4673C7C7E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5242" y="3602038"/>
            <a:ext cx="9432758" cy="2237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455170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</TotalTime>
  <Words>227</Words>
  <Application>Microsoft Office PowerPoint</Application>
  <PresentationFormat>Широкоэкранный</PresentationFormat>
  <Paragraphs>44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Тема Office</vt:lpstr>
      <vt:lpstr>Профилактика школьной дезадаптации  в работе с детьми  дошкольного возраста   Докладчики:</vt:lpstr>
      <vt:lpstr>Причины школьной дезадаптации</vt:lpstr>
      <vt:lpstr>Профилактическая деятельность</vt:lpstr>
      <vt:lpstr>Роль сказки в профилактике школьной дезадаптации </vt:lpstr>
      <vt:lpstr>Творческая деятельность </vt:lpstr>
      <vt:lpstr>Работа с родителями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Angelina</dc:creator>
  <cp:lastModifiedBy>Angelina</cp:lastModifiedBy>
  <cp:revision>16</cp:revision>
  <dcterms:created xsi:type="dcterms:W3CDTF">2021-01-18T12:27:58Z</dcterms:created>
  <dcterms:modified xsi:type="dcterms:W3CDTF">2021-01-18T16:03:34Z</dcterms:modified>
</cp:coreProperties>
</file>