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 varScale="1">
        <p:scale>
          <a:sx n="55" d="100"/>
          <a:sy n="55" d="100"/>
        </p:scale>
        <p:origin x="8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22D94E-FF65-49D9-9411-4FA89BB63047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523050A-0708-47BD-9E8E-B8A813704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589240"/>
            <a:ext cx="4248471" cy="115212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Подготовила:</a:t>
            </a:r>
          </a:p>
          <a:p>
            <a:pPr algn="ctr"/>
            <a:r>
              <a:rPr lang="ru-RU" sz="1800" dirty="0" smtClean="0"/>
              <a:t>Шолохова Мария Владимировна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9036495" cy="5112568"/>
          </a:xfrm>
        </p:spPr>
        <p:txBody>
          <a:bodyPr/>
          <a:lstStyle/>
          <a:p>
            <a:pPr marL="182880" indent="0"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«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Путешествие в страну математических чудес»</a:t>
            </a:r>
          </a:p>
        </p:txBody>
      </p:sp>
    </p:spTree>
    <p:extLst>
      <p:ext uri="{BB962C8B-B14F-4D97-AF65-F5344CB8AC3E}">
        <p14:creationId xmlns:p14="http://schemas.microsoft.com/office/powerpoint/2010/main" val="213489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G:\азиза- математика\Rainbow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«Размышляй–ка»</a:t>
            </a:r>
            <a:endParaRPr lang="ru-RU" dirty="0"/>
          </a:p>
        </p:txBody>
      </p:sp>
      <p:pic>
        <p:nvPicPr>
          <p:cNvPr id="8194" name="Picture 2" descr="G:\азиза- математика\514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4" y="1340768"/>
            <a:ext cx="6768752" cy="5400599"/>
          </a:xfrm>
          <a:prstGeom prst="rect">
            <a:avLst/>
          </a:prstGeom>
          <a:noFill/>
        </p:spPr>
      </p:pic>
      <p:pic>
        <p:nvPicPr>
          <p:cNvPr id="8195" name="Picture 3" descr="G:\азиза- математика\1333447844_79268770_large_912b726355f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0506" y="2348880"/>
            <a:ext cx="3193494" cy="33610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0272" y="3573016"/>
            <a:ext cx="1080120" cy="1143000"/>
          </a:xfrm>
        </p:spPr>
        <p:txBody>
          <a:bodyPr/>
          <a:lstStyle/>
          <a:p>
            <a:pPr marL="0" indent="0">
              <a:buNone/>
            </a:pPr>
            <a:r>
              <a:rPr lang="ru-RU" sz="9600" dirty="0" smtClean="0"/>
              <a:t>3</a:t>
            </a:r>
            <a:endParaRPr lang="ru-RU" sz="9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4"/>
            <a:ext cx="5022505" cy="5197806"/>
          </a:xfrm>
        </p:spPr>
      </p:pic>
    </p:spTree>
    <p:extLst>
      <p:ext uri="{BB962C8B-B14F-4D97-AF65-F5344CB8AC3E}">
        <p14:creationId xmlns:p14="http://schemas.microsoft.com/office/powerpoint/2010/main" val="71011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0272" y="4372168"/>
            <a:ext cx="1285528" cy="1143000"/>
          </a:xfrm>
        </p:spPr>
        <p:txBody>
          <a:bodyPr/>
          <a:lstStyle/>
          <a:p>
            <a:r>
              <a:rPr lang="ru-RU" sz="9600" dirty="0" smtClean="0"/>
              <a:t>7</a:t>
            </a:r>
            <a:endParaRPr lang="ru-RU" sz="9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62" y="0"/>
            <a:ext cx="6316078" cy="6605260"/>
          </a:xfrm>
        </p:spPr>
      </p:pic>
    </p:spTree>
    <p:extLst>
      <p:ext uri="{BB962C8B-B14F-4D97-AF65-F5344CB8AC3E}">
        <p14:creationId xmlns:p14="http://schemas.microsoft.com/office/powerpoint/2010/main" val="19278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5229200"/>
            <a:ext cx="2149624" cy="1143000"/>
          </a:xfrm>
        </p:spPr>
        <p:txBody>
          <a:bodyPr/>
          <a:lstStyle/>
          <a:p>
            <a:pPr lvl="1"/>
            <a:r>
              <a:rPr lang="ru-RU" sz="6800" dirty="0" smtClean="0"/>
              <a:t>2</a:t>
            </a:r>
            <a:endParaRPr lang="ru-RU" sz="6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76672"/>
            <a:ext cx="7766248" cy="4608512"/>
          </a:xfrm>
        </p:spPr>
      </p:pic>
    </p:spTree>
    <p:extLst>
      <p:ext uri="{BB962C8B-B14F-4D97-AF65-F5344CB8AC3E}">
        <p14:creationId xmlns:p14="http://schemas.microsoft.com/office/powerpoint/2010/main" val="302333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3695" y="4293096"/>
            <a:ext cx="936108" cy="1143000"/>
          </a:xfrm>
        </p:spPr>
        <p:txBody>
          <a:bodyPr/>
          <a:lstStyle/>
          <a:p>
            <a:r>
              <a:rPr lang="ru-RU" sz="9600" dirty="0" smtClean="0"/>
              <a:t>1</a:t>
            </a:r>
            <a:endParaRPr lang="ru-RU" sz="9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76672"/>
            <a:ext cx="3175621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098066"/>
            <a:ext cx="3171933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36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4288" y="4372168"/>
            <a:ext cx="1141512" cy="1143000"/>
          </a:xfrm>
        </p:spPr>
        <p:txBody>
          <a:bodyPr/>
          <a:lstStyle/>
          <a:p>
            <a:r>
              <a:rPr lang="ru-RU" sz="9600" dirty="0" smtClean="0"/>
              <a:t>4</a:t>
            </a:r>
            <a:endParaRPr lang="ru-RU" sz="9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4" y="160337"/>
            <a:ext cx="7148264" cy="5361199"/>
          </a:xfrm>
        </p:spPr>
      </p:pic>
    </p:spTree>
    <p:extLst>
      <p:ext uri="{BB962C8B-B14F-4D97-AF65-F5344CB8AC3E}">
        <p14:creationId xmlns:p14="http://schemas.microsoft.com/office/powerpoint/2010/main" val="223486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801"/>
            <a:ext cx="9684568" cy="6702567"/>
          </a:xfrm>
        </p:spPr>
      </p:pic>
    </p:spTree>
    <p:extLst>
      <p:ext uri="{BB962C8B-B14F-4D97-AF65-F5344CB8AC3E}">
        <p14:creationId xmlns:p14="http://schemas.microsoft.com/office/powerpoint/2010/main" val="357020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азиза- математика\царь ноль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828" y="116632"/>
            <a:ext cx="7704856" cy="698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846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азиза- математика\математика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081805" cy="64533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119675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«Угадай-ка»</a:t>
            </a:r>
            <a:endParaRPr lang="ru-RU" dirty="0"/>
          </a:p>
        </p:txBody>
      </p:sp>
      <p:pic>
        <p:nvPicPr>
          <p:cNvPr id="3074" name="Picture 2" descr="G:\азиза- математика\Magic-Islands-city-map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2" y="862249"/>
            <a:ext cx="9145802" cy="5995751"/>
          </a:xfrm>
          <a:prstGeom prst="rect">
            <a:avLst/>
          </a:prstGeom>
          <a:noFill/>
        </p:spPr>
      </p:pic>
      <p:pic>
        <p:nvPicPr>
          <p:cNvPr id="3075" name="Picture 3" descr="G:\азиза- математика\f_4bdb4d03d155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908720"/>
            <a:ext cx="6919969" cy="41044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2211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«Геометрические горы»</a:t>
            </a:r>
            <a:endParaRPr lang="ru-RU" dirty="0"/>
          </a:p>
        </p:txBody>
      </p:sp>
      <p:pic>
        <p:nvPicPr>
          <p:cNvPr id="4098" name="Picture 2" descr="G:\азиза- математика\Magic_Island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856" y="1052736"/>
            <a:ext cx="9215856" cy="6031844"/>
          </a:xfrm>
          <a:prstGeom prst="rect">
            <a:avLst/>
          </a:prstGeom>
          <a:noFill/>
        </p:spPr>
      </p:pic>
      <p:pic>
        <p:nvPicPr>
          <p:cNvPr id="4099" name="Picture 3" descr="G:\азиза- математика\0_a4f46_2f997f9_XL - копия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77072"/>
            <a:ext cx="3131840" cy="300214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6200000">
            <a:off x="-144524" y="2600908"/>
            <a:ext cx="187220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915816" y="2204864"/>
            <a:ext cx="1512168" cy="187220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619672" y="2204864"/>
            <a:ext cx="1008112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348880"/>
            <a:ext cx="201622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020272" y="2348880"/>
            <a:ext cx="190770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18098294">
            <a:off x="-786401" y="1633394"/>
            <a:ext cx="4148990" cy="42166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 rot="3470150">
            <a:off x="950345" y="1606228"/>
            <a:ext cx="4069137" cy="49646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 rot="3722025">
            <a:off x="-1022016" y="4427204"/>
            <a:ext cx="4670007" cy="44203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 rot="7179406">
            <a:off x="675483" y="4480407"/>
            <a:ext cx="4604945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0" y="2996952"/>
            <a:ext cx="4464496" cy="43204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5364088" y="332656"/>
            <a:ext cx="3024336" cy="57606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инус 13"/>
          <p:cNvSpPr/>
          <p:nvPr/>
        </p:nvSpPr>
        <p:spPr>
          <a:xfrm>
            <a:off x="5364088" y="2348880"/>
            <a:ext cx="3096344" cy="43204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 rot="5400000">
            <a:off x="4391980" y="1304764"/>
            <a:ext cx="2664296" cy="57606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Минус 19"/>
          <p:cNvSpPr/>
          <p:nvPr/>
        </p:nvSpPr>
        <p:spPr>
          <a:xfrm rot="5400000">
            <a:off x="6732240" y="1340768"/>
            <a:ext cx="2664296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инус 20"/>
          <p:cNvSpPr/>
          <p:nvPr/>
        </p:nvSpPr>
        <p:spPr>
          <a:xfrm rot="5400000">
            <a:off x="4283968" y="3356992"/>
            <a:ext cx="2880320" cy="57606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Минус 21"/>
          <p:cNvSpPr/>
          <p:nvPr/>
        </p:nvSpPr>
        <p:spPr>
          <a:xfrm rot="5400000">
            <a:off x="6552220" y="3392996"/>
            <a:ext cx="3024336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5292080" y="4509120"/>
            <a:ext cx="3240360" cy="43204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«Отвечай-ка»</a:t>
            </a:r>
            <a:endParaRPr lang="ru-RU" dirty="0"/>
          </a:p>
        </p:txBody>
      </p:sp>
      <p:pic>
        <p:nvPicPr>
          <p:cNvPr id="5126" name="Picture 6" descr="G:\азиза- математика\2af7b9d8b551a327d984631bc7e4b10b_08_04_2008_0251280001207666767_konstantin_kanskijj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4" y="1124744"/>
            <a:ext cx="8928992" cy="5616624"/>
          </a:xfrm>
          <a:prstGeom prst="rect">
            <a:avLst/>
          </a:prstGeom>
          <a:noFill/>
        </p:spPr>
      </p:pic>
      <p:pic>
        <p:nvPicPr>
          <p:cNvPr id="5127" name="Picture 7" descr="G:\азиза- математика\1826123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3419872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/>
              <a:t>«Узнавай–ка»</a:t>
            </a:r>
            <a:endParaRPr lang="ru-RU" dirty="0"/>
          </a:p>
        </p:txBody>
      </p:sp>
      <p:pic>
        <p:nvPicPr>
          <p:cNvPr id="6146" name="Picture 2" descr="G:\азиза- математика\0362319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4" y="1196752"/>
            <a:ext cx="8928992" cy="55446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341</TotalTime>
  <Words>27</Words>
  <Application>Microsoft Office PowerPoint</Application>
  <PresentationFormat>Экран (4:3)</PresentationFormat>
  <Paragraphs>14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Georgia</vt:lpstr>
      <vt:lpstr>Trebuchet MS</vt:lpstr>
      <vt:lpstr>Воздушный поток</vt:lpstr>
      <vt:lpstr>   «Путешествие в страну математических чудес»</vt:lpstr>
      <vt:lpstr>Презентация PowerPoint</vt:lpstr>
      <vt:lpstr>Презентация PowerPoint</vt:lpstr>
      <vt:lpstr>«Угадай-ка»</vt:lpstr>
      <vt:lpstr>«Геометрические горы»</vt:lpstr>
      <vt:lpstr>Презентация PowerPoint</vt:lpstr>
      <vt:lpstr>Презентация PowerPoint</vt:lpstr>
      <vt:lpstr>«Отвечай-ка»</vt:lpstr>
      <vt:lpstr>«Узнавай–ка»</vt:lpstr>
      <vt:lpstr>Презентация PowerPoint</vt:lpstr>
      <vt:lpstr>«Размышляй–ка»</vt:lpstr>
      <vt:lpstr>3</vt:lpstr>
      <vt:lpstr>7</vt:lpstr>
      <vt:lpstr>2</vt:lpstr>
      <vt:lpstr>1</vt:lpstr>
      <vt:lpstr>4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Мария Шолохова</cp:lastModifiedBy>
  <cp:revision>31</cp:revision>
  <dcterms:created xsi:type="dcterms:W3CDTF">2013-04-18T10:52:41Z</dcterms:created>
  <dcterms:modified xsi:type="dcterms:W3CDTF">2022-11-09T10:36:32Z</dcterms:modified>
</cp:coreProperties>
</file>