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4" r:id="rId3"/>
    <p:sldId id="257" r:id="rId4"/>
    <p:sldId id="261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68" r:id="rId14"/>
    <p:sldId id="272" r:id="rId15"/>
    <p:sldId id="273" r:id="rId16"/>
    <p:sldId id="258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2" d="100"/>
          <a:sy n="142" d="100"/>
        </p:scale>
        <p:origin x="-108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D2656-4DAA-48DF-ACB2-C3817EEB8CD2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F016A-ACFF-4627-B1FF-EF4B99E62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420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F016A-ACFF-4627-B1FF-EF4B99E627D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699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ps.media/files/xn--54-9kc1abm1apf8dte.xn--p1ai/modules/mod_foto/foto/user/474/14314263940_7b3e4_7ac2b130_L.png" TargetMode="External"/><Relationship Id="rId2" Type="http://schemas.openxmlformats.org/officeDocument/2006/relationships/hyperlink" Target="http://my-svadba.ru/photos/shop/82/b9/fe/6d/24021_larg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raphnet.ru/images/278527_skazochnoe-oblako-klipart.jpg" TargetMode="External"/><Relationship Id="rId5" Type="http://schemas.openxmlformats.org/officeDocument/2006/relationships/hyperlink" Target="http://img-fotki.yandex.ru/get/6718/213642225.2db/0_e99d2_5c9a7fc3_XL.png" TargetMode="External"/><Relationship Id="rId4" Type="http://schemas.openxmlformats.org/officeDocument/2006/relationships/hyperlink" Target="https://yadi.sk/d/ppFsY_0YVDNhb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15566"/>
            <a:ext cx="7772400" cy="1102519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Определи место звука в слове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3579862"/>
            <a:ext cx="5864696" cy="1314450"/>
          </a:xfrm>
        </p:spPr>
        <p:txBody>
          <a:bodyPr>
            <a:normAutofit/>
          </a:bodyPr>
          <a:lstStyle/>
          <a:p>
            <a:pPr algn="r"/>
            <a:r>
              <a:rPr lang="ru-RU" i="1" dirty="0" smtClean="0"/>
              <a:t>Выполнила   учитель- логопед                                                    Мельникова Т.А.</a:t>
            </a:r>
          </a:p>
          <a:p>
            <a:pPr algn="l"/>
            <a:endParaRPr lang="ru-RU" i="1" dirty="0"/>
          </a:p>
        </p:txBody>
      </p:sp>
      <p:sp>
        <p:nvSpPr>
          <p:cNvPr id="4" name="Управляющая кнопка: сведения 3">
            <a:hlinkClick r:id="rId3" action="ppaction://hlinksldjump" highlightClick="1"/>
          </p:cNvPr>
          <p:cNvSpPr/>
          <p:nvPr/>
        </p:nvSpPr>
        <p:spPr>
          <a:xfrm>
            <a:off x="395536" y="123478"/>
            <a:ext cx="504056" cy="504056"/>
          </a:xfrm>
          <a:prstGeom prst="actionButtonInformation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s://img.clipartfest.com/63d786d91a3df93aa501cd1e2df3051b_cloud-clip-art-at-clker-com-puffy-cloud-clipart_600-35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0"/>
            <a:ext cx="2045774" cy="1203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39502"/>
            <a:ext cx="2318439" cy="1224136"/>
          </a:xfrm>
          <a:prstGeom prst="rect">
            <a:avLst/>
          </a:prstGeom>
          <a:noFill/>
        </p:spPr>
      </p:pic>
      <p:pic>
        <p:nvPicPr>
          <p:cNvPr id="2058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339502"/>
            <a:ext cx="884751" cy="1059582"/>
          </a:xfrm>
          <a:prstGeom prst="rect">
            <a:avLst/>
          </a:prstGeom>
          <a:noFill/>
        </p:spPr>
      </p:pic>
      <p:pic>
        <p:nvPicPr>
          <p:cNvPr id="11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83518"/>
            <a:ext cx="2318439" cy="1224136"/>
          </a:xfrm>
          <a:prstGeom prst="rect">
            <a:avLst/>
          </a:prstGeom>
          <a:noFill/>
        </p:spPr>
      </p:pic>
      <p:pic>
        <p:nvPicPr>
          <p:cNvPr id="14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504056"/>
            <a:ext cx="884751" cy="1059582"/>
          </a:xfrm>
          <a:prstGeom prst="rect">
            <a:avLst/>
          </a:prstGeom>
          <a:noFill/>
        </p:spPr>
      </p:pic>
      <p:pic>
        <p:nvPicPr>
          <p:cNvPr id="12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345" y="195486"/>
            <a:ext cx="2318439" cy="1224136"/>
          </a:xfrm>
          <a:prstGeom prst="rect">
            <a:avLst/>
          </a:prstGeom>
          <a:noFill/>
        </p:spPr>
      </p:pic>
      <p:pic>
        <p:nvPicPr>
          <p:cNvPr id="2059" name="Picture 11" descr="C:\Users\Наталья\Pictures\р 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10767" y="195486"/>
            <a:ext cx="896937" cy="1073150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884368" y="4011910"/>
            <a:ext cx="720080" cy="432048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915816" y="2571750"/>
            <a:ext cx="3528392" cy="2232249"/>
            <a:chOff x="2915816" y="2643757"/>
            <a:chExt cx="3528392" cy="2232249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915816" y="2643758"/>
              <a:ext cx="3528392" cy="22322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CECFF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/>
              <a:contourClr>
                <a:schemeClr val="accent1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7" cstate="print">
              <a:lum bright="-12000" contrast="42000"/>
            </a:blip>
            <a:srcRect t="3215" b="3554"/>
            <a:stretch>
              <a:fillRect/>
            </a:stretch>
          </p:blipFill>
          <p:spPr bwMode="auto">
            <a:xfrm>
              <a:off x="3779912" y="2643757"/>
              <a:ext cx="1800200" cy="2160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39502"/>
            <a:ext cx="2318439" cy="1224136"/>
          </a:xfrm>
          <a:prstGeom prst="rect">
            <a:avLst/>
          </a:prstGeom>
          <a:noFill/>
        </p:spPr>
      </p:pic>
      <p:pic>
        <p:nvPicPr>
          <p:cNvPr id="2058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339502"/>
            <a:ext cx="884751" cy="1059582"/>
          </a:xfrm>
          <a:prstGeom prst="rect">
            <a:avLst/>
          </a:prstGeom>
          <a:noFill/>
        </p:spPr>
      </p:pic>
      <p:pic>
        <p:nvPicPr>
          <p:cNvPr id="11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83518"/>
            <a:ext cx="2318439" cy="1224136"/>
          </a:xfrm>
          <a:prstGeom prst="rect">
            <a:avLst/>
          </a:prstGeom>
          <a:noFill/>
        </p:spPr>
      </p:pic>
      <p:pic>
        <p:nvPicPr>
          <p:cNvPr id="14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504056"/>
            <a:ext cx="884751" cy="1059582"/>
          </a:xfrm>
          <a:prstGeom prst="rect">
            <a:avLst/>
          </a:prstGeom>
          <a:noFill/>
        </p:spPr>
      </p:pic>
      <p:pic>
        <p:nvPicPr>
          <p:cNvPr id="12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345" y="195486"/>
            <a:ext cx="2318439" cy="1224136"/>
          </a:xfrm>
          <a:prstGeom prst="rect">
            <a:avLst/>
          </a:prstGeom>
          <a:noFill/>
        </p:spPr>
      </p:pic>
      <p:pic>
        <p:nvPicPr>
          <p:cNvPr id="2059" name="Picture 11" descr="C:\Users\Наталья\Pictures\р 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10767" y="195486"/>
            <a:ext cx="896937" cy="1073150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884368" y="4011910"/>
            <a:ext cx="720080" cy="432048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915816" y="2571750"/>
            <a:ext cx="3528392" cy="2232248"/>
            <a:chOff x="2915816" y="2643758"/>
            <a:chExt cx="3528392" cy="223224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915816" y="2643758"/>
              <a:ext cx="3528392" cy="22322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CECFF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/>
              <a:contourClr>
                <a:schemeClr val="accent1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7" cstate="print">
              <a:lum contrast="24000"/>
            </a:blip>
            <a:srcRect l="50822" b="68571"/>
            <a:stretch>
              <a:fillRect/>
            </a:stretch>
          </p:blipFill>
          <p:spPr bwMode="auto">
            <a:xfrm>
              <a:off x="3649712" y="2715766"/>
              <a:ext cx="2146424" cy="2010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95486"/>
            <a:ext cx="2318439" cy="1224136"/>
          </a:xfrm>
          <a:prstGeom prst="rect">
            <a:avLst/>
          </a:prstGeom>
          <a:noFill/>
        </p:spPr>
      </p:pic>
      <p:pic>
        <p:nvPicPr>
          <p:cNvPr id="2058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95486"/>
            <a:ext cx="884751" cy="1059582"/>
          </a:xfrm>
          <a:prstGeom prst="rect">
            <a:avLst/>
          </a:prstGeom>
          <a:noFill/>
        </p:spPr>
      </p:pic>
      <p:pic>
        <p:nvPicPr>
          <p:cNvPr id="11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0025" y="339502"/>
            <a:ext cx="2318439" cy="1224136"/>
          </a:xfrm>
          <a:prstGeom prst="rect">
            <a:avLst/>
          </a:prstGeom>
          <a:noFill/>
        </p:spPr>
      </p:pic>
      <p:pic>
        <p:nvPicPr>
          <p:cNvPr id="14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0105" y="339502"/>
            <a:ext cx="884751" cy="1059582"/>
          </a:xfrm>
          <a:prstGeom prst="rect">
            <a:avLst/>
          </a:prstGeom>
          <a:noFill/>
        </p:spPr>
      </p:pic>
      <p:pic>
        <p:nvPicPr>
          <p:cNvPr id="12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3681" y="483518"/>
            <a:ext cx="2318439" cy="1224136"/>
          </a:xfrm>
          <a:prstGeom prst="rect">
            <a:avLst/>
          </a:prstGeom>
          <a:noFill/>
        </p:spPr>
      </p:pic>
      <p:pic>
        <p:nvPicPr>
          <p:cNvPr id="2059" name="Picture 11" descr="C:\Users\Наталья\Pictures\р 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53761" y="490488"/>
            <a:ext cx="896937" cy="1073150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884368" y="4011910"/>
            <a:ext cx="720080" cy="432048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915816" y="2571750"/>
            <a:ext cx="3528392" cy="2232248"/>
            <a:chOff x="2915816" y="2643758"/>
            <a:chExt cx="3528392" cy="2232248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915816" y="2643758"/>
              <a:ext cx="3528392" cy="22322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CECFF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/>
              <a:contourClr>
                <a:schemeClr val="accent1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7" cstate="print">
              <a:lum bright="-6000" contrast="36000"/>
            </a:blip>
            <a:srcRect t="2737" b="17877"/>
            <a:stretch>
              <a:fillRect/>
            </a:stretch>
          </p:blipFill>
          <p:spPr bwMode="auto">
            <a:xfrm>
              <a:off x="3347864" y="2715766"/>
              <a:ext cx="2593975" cy="2088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95486"/>
            <a:ext cx="2318439" cy="1224136"/>
          </a:xfrm>
          <a:prstGeom prst="rect">
            <a:avLst/>
          </a:prstGeom>
          <a:noFill/>
        </p:spPr>
      </p:pic>
      <p:pic>
        <p:nvPicPr>
          <p:cNvPr id="2058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95486"/>
            <a:ext cx="884751" cy="1059582"/>
          </a:xfrm>
          <a:prstGeom prst="rect">
            <a:avLst/>
          </a:prstGeom>
          <a:noFill/>
        </p:spPr>
      </p:pic>
      <p:pic>
        <p:nvPicPr>
          <p:cNvPr id="11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83518"/>
            <a:ext cx="2318439" cy="1224136"/>
          </a:xfrm>
          <a:prstGeom prst="rect">
            <a:avLst/>
          </a:prstGeom>
          <a:noFill/>
        </p:spPr>
      </p:pic>
      <p:pic>
        <p:nvPicPr>
          <p:cNvPr id="14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483518"/>
            <a:ext cx="884751" cy="1059582"/>
          </a:xfrm>
          <a:prstGeom prst="rect">
            <a:avLst/>
          </a:prstGeom>
          <a:noFill/>
        </p:spPr>
      </p:pic>
      <p:pic>
        <p:nvPicPr>
          <p:cNvPr id="12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39502"/>
            <a:ext cx="2318439" cy="1224136"/>
          </a:xfrm>
          <a:prstGeom prst="rect">
            <a:avLst/>
          </a:prstGeom>
          <a:noFill/>
        </p:spPr>
      </p:pic>
      <p:pic>
        <p:nvPicPr>
          <p:cNvPr id="2059" name="Picture 11" descr="C:\Users\Наталья\Pictures\р 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339502"/>
            <a:ext cx="896937" cy="1073150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884368" y="4011910"/>
            <a:ext cx="720080" cy="432048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915816" y="2571750"/>
            <a:ext cx="3528392" cy="2232248"/>
            <a:chOff x="2915816" y="2643758"/>
            <a:chExt cx="3528392" cy="223224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915816" y="2643758"/>
              <a:ext cx="3528392" cy="22322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CECFF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/>
              <a:contourClr>
                <a:schemeClr val="accent1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7" cstate="print">
              <a:lum bright="-6000" contrast="66000"/>
            </a:blip>
            <a:srcRect t="20020" b="4992"/>
            <a:stretch>
              <a:fillRect/>
            </a:stretch>
          </p:blipFill>
          <p:spPr bwMode="auto">
            <a:xfrm>
              <a:off x="4139952" y="2643758"/>
              <a:ext cx="1368152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39502"/>
            <a:ext cx="2318439" cy="1224136"/>
          </a:xfrm>
          <a:prstGeom prst="rect">
            <a:avLst/>
          </a:prstGeom>
          <a:noFill/>
        </p:spPr>
      </p:pic>
      <p:pic>
        <p:nvPicPr>
          <p:cNvPr id="2058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339502"/>
            <a:ext cx="884751" cy="1059582"/>
          </a:xfrm>
          <a:prstGeom prst="rect">
            <a:avLst/>
          </a:prstGeom>
          <a:noFill/>
        </p:spPr>
      </p:pic>
      <p:pic>
        <p:nvPicPr>
          <p:cNvPr id="11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83518"/>
            <a:ext cx="2318439" cy="1224136"/>
          </a:xfrm>
          <a:prstGeom prst="rect">
            <a:avLst/>
          </a:prstGeom>
          <a:noFill/>
        </p:spPr>
      </p:pic>
      <p:pic>
        <p:nvPicPr>
          <p:cNvPr id="14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504056"/>
            <a:ext cx="884751" cy="1059582"/>
          </a:xfrm>
          <a:prstGeom prst="rect">
            <a:avLst/>
          </a:prstGeom>
          <a:noFill/>
        </p:spPr>
      </p:pic>
      <p:pic>
        <p:nvPicPr>
          <p:cNvPr id="12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345" y="195486"/>
            <a:ext cx="2318439" cy="1224136"/>
          </a:xfrm>
          <a:prstGeom prst="rect">
            <a:avLst/>
          </a:prstGeom>
          <a:noFill/>
        </p:spPr>
      </p:pic>
      <p:pic>
        <p:nvPicPr>
          <p:cNvPr id="2059" name="Picture 11" descr="C:\Users\Наталья\Pictures\р 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10767" y="195486"/>
            <a:ext cx="896937" cy="1073150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884368" y="4011910"/>
            <a:ext cx="720080" cy="432048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915816" y="2571750"/>
            <a:ext cx="3528392" cy="2243324"/>
            <a:chOff x="2915816" y="2632682"/>
            <a:chExt cx="3528392" cy="2243324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915816" y="2643758"/>
              <a:ext cx="3528392" cy="22322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CECFF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/>
              <a:contourClr>
                <a:schemeClr val="accent1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7" cstate="print">
              <a:lum contrast="36000"/>
            </a:blip>
            <a:srcRect t="5336" b="9281"/>
            <a:stretch>
              <a:fillRect/>
            </a:stretch>
          </p:blipFill>
          <p:spPr bwMode="auto">
            <a:xfrm>
              <a:off x="3707854" y="2632682"/>
              <a:ext cx="1944266" cy="2243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275856" y="1779662"/>
            <a:ext cx="4680520" cy="2576810"/>
          </a:xfrm>
          <a:prstGeom prst="cloud">
            <a:avLst/>
          </a:prstGeom>
          <a:ln>
            <a:solidFill>
              <a:srgbClr val="CCEC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r"/>
            <a:r>
              <a:rPr lang="ru-RU" sz="5200" b="1" i="1" cap="none" spc="0" dirty="0" smtClean="0">
                <a:ln>
                  <a:prstDash val="solid"/>
                </a:ln>
                <a:solidFill>
                  <a:srgbClr val="6600CC"/>
                </a:solidFill>
                <a:latin typeface="Cambria Math" pitchFamily="18" charset="0"/>
                <a:ea typeface="Cambria Math" pitchFamily="18" charset="0"/>
              </a:rPr>
              <a:t>Молодец!</a:t>
            </a:r>
            <a:r>
              <a:rPr lang="ru-RU" sz="5200" b="1" i="1" cap="none" spc="0" dirty="0" smtClean="0">
                <a:ln>
                  <a:prstDash val="solid"/>
                </a:ln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.</a:t>
            </a:r>
            <a:endParaRPr lang="ru-RU" sz="5200" b="1" i="1" cap="none" spc="0" dirty="0">
              <a:ln>
                <a:prstDash val="solid"/>
              </a:ln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Picture 2" descr="http://www.playcast.ru/uploads/2015/07/19/14384437.png"/>
          <p:cNvPicPr>
            <a:picLocks noChangeAspect="1" noChangeArrowheads="1"/>
          </p:cNvPicPr>
          <p:nvPr/>
        </p:nvPicPr>
        <p:blipFill>
          <a:blip r:embed="rId2" cstate="print"/>
          <a:srcRect t="2540" r="11056"/>
          <a:stretch>
            <a:fillRect/>
          </a:stretch>
        </p:blipFill>
        <p:spPr bwMode="auto">
          <a:xfrm>
            <a:off x="1691680" y="483518"/>
            <a:ext cx="2741322" cy="3003798"/>
          </a:xfrm>
          <a:prstGeom prst="rect">
            <a:avLst/>
          </a:prstGeom>
          <a:noFill/>
        </p:spPr>
      </p:pic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388424" y="267494"/>
            <a:ext cx="504056" cy="57606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Фон </a:t>
            </a:r>
            <a:r>
              <a:rPr lang="en-US" sz="1600" dirty="0" smtClean="0">
                <a:hlinkClick r:id="rId2"/>
              </a:rPr>
              <a:t>http://my-svadba.ru/photos/shop/82/b9/fe/6d/24021_large.jpg</a:t>
            </a:r>
            <a:endParaRPr lang="ru-RU" sz="1600" dirty="0" smtClean="0"/>
          </a:p>
          <a:p>
            <a:r>
              <a:rPr lang="ru-RU" sz="1600" dirty="0" smtClean="0"/>
              <a:t>Облако </a:t>
            </a:r>
            <a:r>
              <a:rPr lang="en-US" sz="1600" dirty="0" smtClean="0">
                <a:hlinkClick r:id="rId3"/>
              </a:rPr>
              <a:t>http://sps.media/files/xn--54-9kc1abm1apf8dte.xn--p1ai/modules/mod_foto/foto/user/474/14314263940_7b3e4_7ac2b130_L.png</a:t>
            </a:r>
            <a:r>
              <a:rPr lang="ru-RU" sz="1600" dirty="0" smtClean="0"/>
              <a:t> </a:t>
            </a:r>
          </a:p>
          <a:p>
            <a:r>
              <a:rPr lang="ru-RU" sz="1600" dirty="0" smtClean="0"/>
              <a:t>Картинки</a:t>
            </a:r>
            <a:r>
              <a:rPr lang="en-US" sz="1600" dirty="0" smtClean="0"/>
              <a:t> </a:t>
            </a:r>
            <a:r>
              <a:rPr lang="en-US" sz="1600" dirty="0" smtClean="0">
                <a:hlinkClick r:id="rId4"/>
              </a:rPr>
              <a:t>https://yadi.sk/d/ppFsY_0YVDNhb</a:t>
            </a:r>
            <a:r>
              <a:rPr lang="ru-RU" sz="1600" dirty="0" smtClean="0"/>
              <a:t> </a:t>
            </a:r>
          </a:p>
          <a:p>
            <a:r>
              <a:rPr lang="ru-RU" sz="1600" dirty="0" smtClean="0"/>
              <a:t>Буква Р </a:t>
            </a:r>
            <a:r>
              <a:rPr lang="en-US" sz="1600" dirty="0" smtClean="0">
                <a:hlinkClick r:id="rId5"/>
              </a:rPr>
              <a:t>http://img-fotki.yandex.ru/get/6718/213642225.2db/0_e99d2_5c9a7fc3_XL.png</a:t>
            </a:r>
            <a:endParaRPr lang="ru-RU" sz="1600" dirty="0" smtClean="0"/>
          </a:p>
          <a:p>
            <a:r>
              <a:rPr lang="ru-RU" sz="1600" dirty="0" smtClean="0"/>
              <a:t>Мишка </a:t>
            </a:r>
            <a:r>
              <a:rPr lang="en-US" sz="1600" dirty="0" smtClean="0">
                <a:hlinkClick r:id="rId6"/>
              </a:rPr>
              <a:t>http://graphnet.ru/images/278527_skazochnoe-oblako-klipart.jpg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179512" y="123478"/>
            <a:ext cx="432048" cy="432048"/>
          </a:xfrm>
          <a:prstGeom prst="actionButtonHom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35646"/>
            <a:ext cx="7859216" cy="28803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>
              <a:buNone/>
            </a:pPr>
            <a:r>
              <a:rPr lang="ru-RU" dirty="0" smtClean="0"/>
              <a:t>	Определи место звука Р в названиях картинок. Если звук стоит в начале слова, нажми на первое облако, если в середине слова – на среднее, если Р в конце слова, то на третье облако. Удачи!</a:t>
            </a:r>
            <a:endParaRPr lang="ru-RU" dirty="0"/>
          </a:p>
        </p:txBody>
      </p:sp>
      <p:pic>
        <p:nvPicPr>
          <p:cNvPr id="11266" name="Picture 2" descr="http://www.playcast.ru/uploads/2015/07/19/14384437.png"/>
          <p:cNvPicPr>
            <a:picLocks noChangeAspect="1" noChangeArrowheads="1"/>
          </p:cNvPicPr>
          <p:nvPr/>
        </p:nvPicPr>
        <p:blipFill>
          <a:blip r:embed="rId2" cstate="print"/>
          <a:srcRect t="2540" r="11056"/>
          <a:stretch>
            <a:fillRect/>
          </a:stretch>
        </p:blipFill>
        <p:spPr bwMode="auto">
          <a:xfrm>
            <a:off x="0" y="0"/>
            <a:ext cx="2741322" cy="3003798"/>
          </a:xfrm>
          <a:prstGeom prst="rect">
            <a:avLst/>
          </a:prstGeom>
          <a:noFill/>
        </p:spPr>
      </p:pic>
      <p:pic>
        <p:nvPicPr>
          <p:cNvPr id="5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63888" y="555526"/>
            <a:ext cx="1944216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2915816" y="2571750"/>
            <a:ext cx="3528392" cy="2232248"/>
            <a:chOff x="2915816" y="2643758"/>
            <a:chExt cx="3528392" cy="223224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915816" y="2643758"/>
              <a:ext cx="3528392" cy="22322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CECFF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/>
              <a:contourClr>
                <a:schemeClr val="accent1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ECECEC"/>
                </a:clrFrom>
                <a:clrTo>
                  <a:srgbClr val="ECECEC">
                    <a:alpha val="0"/>
                  </a:srgbClr>
                </a:clrTo>
              </a:clrChange>
              <a:lum contrast="36000"/>
            </a:blip>
            <a:srcRect/>
            <a:stretch>
              <a:fillRect/>
            </a:stretch>
          </p:blipFill>
          <p:spPr bwMode="auto">
            <a:xfrm>
              <a:off x="3779912" y="2787774"/>
              <a:ext cx="1800200" cy="1880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6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95486"/>
            <a:ext cx="2318439" cy="1224136"/>
          </a:xfrm>
          <a:prstGeom prst="rect">
            <a:avLst/>
          </a:prstGeom>
          <a:noFill/>
        </p:spPr>
      </p:pic>
      <p:pic>
        <p:nvPicPr>
          <p:cNvPr id="2058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195486"/>
            <a:ext cx="884751" cy="1059582"/>
          </a:xfrm>
          <a:prstGeom prst="rect">
            <a:avLst/>
          </a:prstGeom>
          <a:noFill/>
        </p:spPr>
      </p:pic>
      <p:pic>
        <p:nvPicPr>
          <p:cNvPr id="11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83518"/>
            <a:ext cx="2318439" cy="1224136"/>
          </a:xfrm>
          <a:prstGeom prst="rect">
            <a:avLst/>
          </a:prstGeom>
          <a:noFill/>
        </p:spPr>
      </p:pic>
      <p:pic>
        <p:nvPicPr>
          <p:cNvPr id="14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483518"/>
            <a:ext cx="884751" cy="1059582"/>
          </a:xfrm>
          <a:prstGeom prst="rect">
            <a:avLst/>
          </a:prstGeom>
          <a:noFill/>
        </p:spPr>
      </p:pic>
      <p:pic>
        <p:nvPicPr>
          <p:cNvPr id="12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39502"/>
            <a:ext cx="2318439" cy="1224136"/>
          </a:xfrm>
          <a:prstGeom prst="rect">
            <a:avLst/>
          </a:prstGeom>
          <a:noFill/>
        </p:spPr>
      </p:pic>
      <p:pic>
        <p:nvPicPr>
          <p:cNvPr id="2059" name="Picture 11" descr="C:\Users\Наталья\Pictures\р 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339502"/>
            <a:ext cx="896937" cy="1073150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884368" y="4011910"/>
            <a:ext cx="720080" cy="432048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95486"/>
            <a:ext cx="2318439" cy="1224136"/>
          </a:xfrm>
          <a:prstGeom prst="rect">
            <a:avLst/>
          </a:prstGeom>
          <a:noFill/>
        </p:spPr>
      </p:pic>
      <p:pic>
        <p:nvPicPr>
          <p:cNvPr id="2058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95486"/>
            <a:ext cx="884751" cy="1059582"/>
          </a:xfrm>
          <a:prstGeom prst="rect">
            <a:avLst/>
          </a:prstGeom>
          <a:noFill/>
        </p:spPr>
      </p:pic>
      <p:pic>
        <p:nvPicPr>
          <p:cNvPr id="11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0025" y="339502"/>
            <a:ext cx="2318439" cy="1224136"/>
          </a:xfrm>
          <a:prstGeom prst="rect">
            <a:avLst/>
          </a:prstGeom>
          <a:noFill/>
        </p:spPr>
      </p:pic>
      <p:pic>
        <p:nvPicPr>
          <p:cNvPr id="14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0105" y="339502"/>
            <a:ext cx="884751" cy="1059582"/>
          </a:xfrm>
          <a:prstGeom prst="rect">
            <a:avLst/>
          </a:prstGeom>
          <a:noFill/>
        </p:spPr>
      </p:pic>
      <p:pic>
        <p:nvPicPr>
          <p:cNvPr id="12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3681" y="483518"/>
            <a:ext cx="2318439" cy="1224136"/>
          </a:xfrm>
          <a:prstGeom prst="rect">
            <a:avLst/>
          </a:prstGeom>
          <a:noFill/>
        </p:spPr>
      </p:pic>
      <p:pic>
        <p:nvPicPr>
          <p:cNvPr id="2059" name="Picture 11" descr="C:\Users\Наталья\Pictures\р 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53761" y="490488"/>
            <a:ext cx="896937" cy="1073150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884368" y="4011910"/>
            <a:ext cx="720080" cy="432048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2"/>
          <p:cNvGrpSpPr/>
          <p:nvPr/>
        </p:nvGrpSpPr>
        <p:grpSpPr>
          <a:xfrm>
            <a:off x="2915816" y="2571750"/>
            <a:ext cx="3528392" cy="2232248"/>
            <a:chOff x="2915816" y="2643758"/>
            <a:chExt cx="3528392" cy="2232248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2915816" y="2643758"/>
              <a:ext cx="3528392" cy="22322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CECFF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/>
              <a:contourClr>
                <a:schemeClr val="accent1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EEEEEE"/>
                </a:clrFrom>
                <a:clrTo>
                  <a:srgbClr val="EEEEEE">
                    <a:alpha val="0"/>
                  </a:srgbClr>
                </a:clrTo>
              </a:clrChange>
              <a:lum contrast="42000"/>
            </a:blip>
            <a:srcRect/>
            <a:stretch>
              <a:fillRect/>
            </a:stretch>
          </p:blipFill>
          <p:spPr bwMode="auto">
            <a:xfrm>
              <a:off x="3851920" y="2715766"/>
              <a:ext cx="1903648" cy="2063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95486"/>
            <a:ext cx="2318439" cy="1224136"/>
          </a:xfrm>
          <a:prstGeom prst="rect">
            <a:avLst/>
          </a:prstGeom>
          <a:noFill/>
        </p:spPr>
      </p:pic>
      <p:pic>
        <p:nvPicPr>
          <p:cNvPr id="2058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95486"/>
            <a:ext cx="884751" cy="1059582"/>
          </a:xfrm>
          <a:prstGeom prst="rect">
            <a:avLst/>
          </a:prstGeom>
          <a:noFill/>
        </p:spPr>
      </p:pic>
      <p:pic>
        <p:nvPicPr>
          <p:cNvPr id="11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0025" y="339502"/>
            <a:ext cx="2318439" cy="1224136"/>
          </a:xfrm>
          <a:prstGeom prst="rect">
            <a:avLst/>
          </a:prstGeom>
          <a:noFill/>
        </p:spPr>
      </p:pic>
      <p:pic>
        <p:nvPicPr>
          <p:cNvPr id="14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0105" y="339502"/>
            <a:ext cx="884751" cy="1059582"/>
          </a:xfrm>
          <a:prstGeom prst="rect">
            <a:avLst/>
          </a:prstGeom>
          <a:noFill/>
        </p:spPr>
      </p:pic>
      <p:pic>
        <p:nvPicPr>
          <p:cNvPr id="12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3681" y="483518"/>
            <a:ext cx="2318439" cy="1224136"/>
          </a:xfrm>
          <a:prstGeom prst="rect">
            <a:avLst/>
          </a:prstGeom>
          <a:noFill/>
        </p:spPr>
      </p:pic>
      <p:pic>
        <p:nvPicPr>
          <p:cNvPr id="2059" name="Picture 11" descr="C:\Users\Наталья\Pictures\р 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53761" y="490488"/>
            <a:ext cx="896937" cy="1073150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884368" y="4011910"/>
            <a:ext cx="720080" cy="432048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915816" y="2571750"/>
            <a:ext cx="3528392" cy="2232248"/>
            <a:chOff x="2915816" y="2643758"/>
            <a:chExt cx="3528392" cy="2232248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915816" y="2643758"/>
              <a:ext cx="3528392" cy="22322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CECFF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/>
              <a:contourClr>
                <a:schemeClr val="accent1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7" cstate="print">
              <a:lum contrast="36000"/>
            </a:blip>
            <a:srcRect l="9464" t="15783" r="12753" b="16559"/>
            <a:stretch>
              <a:fillRect/>
            </a:stretch>
          </p:blipFill>
          <p:spPr bwMode="auto">
            <a:xfrm>
              <a:off x="3779912" y="2643758"/>
              <a:ext cx="1800200" cy="2177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39502"/>
            <a:ext cx="2318439" cy="1224136"/>
          </a:xfrm>
          <a:prstGeom prst="rect">
            <a:avLst/>
          </a:prstGeom>
          <a:noFill/>
        </p:spPr>
      </p:pic>
      <p:pic>
        <p:nvPicPr>
          <p:cNvPr id="2058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339502"/>
            <a:ext cx="884751" cy="1059582"/>
          </a:xfrm>
          <a:prstGeom prst="rect">
            <a:avLst/>
          </a:prstGeom>
          <a:noFill/>
        </p:spPr>
      </p:pic>
      <p:pic>
        <p:nvPicPr>
          <p:cNvPr id="11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83518"/>
            <a:ext cx="2318439" cy="1224136"/>
          </a:xfrm>
          <a:prstGeom prst="rect">
            <a:avLst/>
          </a:prstGeom>
          <a:noFill/>
        </p:spPr>
      </p:pic>
      <p:pic>
        <p:nvPicPr>
          <p:cNvPr id="14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504056"/>
            <a:ext cx="884751" cy="1059582"/>
          </a:xfrm>
          <a:prstGeom prst="rect">
            <a:avLst/>
          </a:prstGeom>
          <a:noFill/>
        </p:spPr>
      </p:pic>
      <p:pic>
        <p:nvPicPr>
          <p:cNvPr id="12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345" y="195486"/>
            <a:ext cx="2318439" cy="1224136"/>
          </a:xfrm>
          <a:prstGeom prst="rect">
            <a:avLst/>
          </a:prstGeom>
          <a:noFill/>
        </p:spPr>
      </p:pic>
      <p:pic>
        <p:nvPicPr>
          <p:cNvPr id="2059" name="Picture 11" descr="C:\Users\Наталья\Pictures\р 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10767" y="195486"/>
            <a:ext cx="896937" cy="1073150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884368" y="4011910"/>
            <a:ext cx="720080" cy="432048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915816" y="2571750"/>
            <a:ext cx="3528392" cy="2232248"/>
            <a:chOff x="2915816" y="2643758"/>
            <a:chExt cx="3528392" cy="223224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915816" y="2643758"/>
              <a:ext cx="3528392" cy="22322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CECFF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/>
              <a:contourClr>
                <a:schemeClr val="accent1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7" cstate="print">
              <a:lum bright="-6000" contrast="36000"/>
            </a:blip>
            <a:srcRect t="6252" b="3092"/>
            <a:stretch>
              <a:fillRect/>
            </a:stretch>
          </p:blipFill>
          <p:spPr bwMode="auto">
            <a:xfrm>
              <a:off x="3649712" y="2715766"/>
              <a:ext cx="1930400" cy="2088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95486"/>
            <a:ext cx="2318439" cy="1224136"/>
          </a:xfrm>
          <a:prstGeom prst="rect">
            <a:avLst/>
          </a:prstGeom>
          <a:noFill/>
        </p:spPr>
      </p:pic>
      <p:pic>
        <p:nvPicPr>
          <p:cNvPr id="2058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95486"/>
            <a:ext cx="884751" cy="1059582"/>
          </a:xfrm>
          <a:prstGeom prst="rect">
            <a:avLst/>
          </a:prstGeom>
          <a:noFill/>
        </p:spPr>
      </p:pic>
      <p:pic>
        <p:nvPicPr>
          <p:cNvPr id="11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0025" y="339502"/>
            <a:ext cx="2318439" cy="1224136"/>
          </a:xfrm>
          <a:prstGeom prst="rect">
            <a:avLst/>
          </a:prstGeom>
          <a:noFill/>
        </p:spPr>
      </p:pic>
      <p:pic>
        <p:nvPicPr>
          <p:cNvPr id="14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0105" y="339502"/>
            <a:ext cx="884751" cy="1059582"/>
          </a:xfrm>
          <a:prstGeom prst="rect">
            <a:avLst/>
          </a:prstGeom>
          <a:noFill/>
        </p:spPr>
      </p:pic>
      <p:pic>
        <p:nvPicPr>
          <p:cNvPr id="12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3681" y="483518"/>
            <a:ext cx="2318439" cy="1224136"/>
          </a:xfrm>
          <a:prstGeom prst="rect">
            <a:avLst/>
          </a:prstGeom>
          <a:noFill/>
        </p:spPr>
      </p:pic>
      <p:pic>
        <p:nvPicPr>
          <p:cNvPr id="2059" name="Picture 11" descr="C:\Users\Наталья\Pictures\р 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53761" y="490488"/>
            <a:ext cx="896937" cy="1073150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884368" y="4011910"/>
            <a:ext cx="720080" cy="432048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915816" y="2571750"/>
            <a:ext cx="3528392" cy="2232248"/>
            <a:chOff x="2915816" y="2643758"/>
            <a:chExt cx="3528392" cy="2232248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915816" y="2643758"/>
              <a:ext cx="3528392" cy="22322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CECFF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/>
              <a:contourClr>
                <a:schemeClr val="accent1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7" cstate="print">
              <a:lum bright="-6000" contrast="60000"/>
            </a:blip>
            <a:srcRect/>
            <a:stretch>
              <a:fillRect/>
            </a:stretch>
          </p:blipFill>
          <p:spPr bwMode="auto">
            <a:xfrm>
              <a:off x="3650853" y="2643758"/>
              <a:ext cx="2073275" cy="2225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95486"/>
            <a:ext cx="2318439" cy="1224136"/>
          </a:xfrm>
          <a:prstGeom prst="rect">
            <a:avLst/>
          </a:prstGeom>
          <a:noFill/>
        </p:spPr>
      </p:pic>
      <p:pic>
        <p:nvPicPr>
          <p:cNvPr id="2058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95486"/>
            <a:ext cx="884751" cy="1059582"/>
          </a:xfrm>
          <a:prstGeom prst="rect">
            <a:avLst/>
          </a:prstGeom>
          <a:noFill/>
        </p:spPr>
      </p:pic>
      <p:pic>
        <p:nvPicPr>
          <p:cNvPr id="11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83518"/>
            <a:ext cx="2318439" cy="1224136"/>
          </a:xfrm>
          <a:prstGeom prst="rect">
            <a:avLst/>
          </a:prstGeom>
          <a:noFill/>
        </p:spPr>
      </p:pic>
      <p:pic>
        <p:nvPicPr>
          <p:cNvPr id="14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483518"/>
            <a:ext cx="884751" cy="1059582"/>
          </a:xfrm>
          <a:prstGeom prst="rect">
            <a:avLst/>
          </a:prstGeom>
          <a:noFill/>
        </p:spPr>
      </p:pic>
      <p:pic>
        <p:nvPicPr>
          <p:cNvPr id="12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39502"/>
            <a:ext cx="2318439" cy="1224136"/>
          </a:xfrm>
          <a:prstGeom prst="rect">
            <a:avLst/>
          </a:prstGeom>
          <a:noFill/>
        </p:spPr>
      </p:pic>
      <p:pic>
        <p:nvPicPr>
          <p:cNvPr id="2059" name="Picture 11" descr="C:\Users\Наталья\Pictures\р 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339502"/>
            <a:ext cx="896937" cy="1073150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884368" y="4011910"/>
            <a:ext cx="720080" cy="432048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915816" y="2571750"/>
            <a:ext cx="3528392" cy="2232248"/>
            <a:chOff x="2915816" y="2643758"/>
            <a:chExt cx="3528392" cy="223224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915816" y="2643758"/>
              <a:ext cx="3528392" cy="22322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CECFF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/>
              <a:contourClr>
                <a:schemeClr val="accent1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7" cstate="print">
              <a:lum contrast="42000"/>
            </a:blip>
            <a:srcRect t="6416" b="3764"/>
            <a:stretch>
              <a:fillRect/>
            </a:stretch>
          </p:blipFill>
          <p:spPr bwMode="auto">
            <a:xfrm>
              <a:off x="3521249" y="2787774"/>
              <a:ext cx="2274887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95486"/>
            <a:ext cx="2318439" cy="1224136"/>
          </a:xfrm>
          <a:prstGeom prst="rect">
            <a:avLst/>
          </a:prstGeom>
          <a:noFill/>
        </p:spPr>
      </p:pic>
      <p:pic>
        <p:nvPicPr>
          <p:cNvPr id="2058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95486"/>
            <a:ext cx="884751" cy="1059582"/>
          </a:xfrm>
          <a:prstGeom prst="rect">
            <a:avLst/>
          </a:prstGeom>
          <a:noFill/>
        </p:spPr>
      </p:pic>
      <p:pic>
        <p:nvPicPr>
          <p:cNvPr id="11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0025" y="339502"/>
            <a:ext cx="2318439" cy="1224136"/>
          </a:xfrm>
          <a:prstGeom prst="rect">
            <a:avLst/>
          </a:prstGeom>
          <a:noFill/>
        </p:spPr>
      </p:pic>
      <p:pic>
        <p:nvPicPr>
          <p:cNvPr id="14" name="Picture 10" descr="http://img-fotki.yandex.ru/get/6718/213642225.2db/0_e99d2_5c9a7fc3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0105" y="339502"/>
            <a:ext cx="884751" cy="1059582"/>
          </a:xfrm>
          <a:prstGeom prst="rect">
            <a:avLst/>
          </a:prstGeom>
          <a:noFill/>
        </p:spPr>
      </p:pic>
      <p:pic>
        <p:nvPicPr>
          <p:cNvPr id="12" name="Picture 8" descr="http://sps.media/files/xn--54-9kc1abm1apf8dte.xn--p1ai/modules/mod_foto/foto/user/474/14314263940_7b3e4_7ac2b130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3681" y="483518"/>
            <a:ext cx="2318439" cy="1224136"/>
          </a:xfrm>
          <a:prstGeom prst="rect">
            <a:avLst/>
          </a:prstGeom>
          <a:noFill/>
        </p:spPr>
      </p:pic>
      <p:pic>
        <p:nvPicPr>
          <p:cNvPr id="2059" name="Picture 11" descr="C:\Users\Наталья\Pictures\р 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53761" y="490488"/>
            <a:ext cx="896937" cy="1073150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884368" y="4011910"/>
            <a:ext cx="720080" cy="432048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2915816" y="2571750"/>
            <a:ext cx="3528392" cy="2232248"/>
            <a:chOff x="2915816" y="2643758"/>
            <a:chExt cx="3528392" cy="2232248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915816" y="2643758"/>
              <a:ext cx="3528392" cy="22322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CECFF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/>
              <a:contourClr>
                <a:schemeClr val="accent1">
                  <a:lumMod val="60000"/>
                  <a:lumOff val="4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7" cstate="print">
              <a:lum bright="-12000" contrast="60000"/>
            </a:blip>
            <a:srcRect t="2990" b="4318"/>
            <a:stretch>
              <a:fillRect/>
            </a:stretch>
          </p:blipFill>
          <p:spPr bwMode="auto">
            <a:xfrm>
              <a:off x="3491880" y="2643758"/>
              <a:ext cx="2346325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42</Words>
  <Application>Microsoft Office PowerPoint</Application>
  <PresentationFormat>Экран (16:9)</PresentationFormat>
  <Paragraphs>11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Определи место звука в слове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Определи место звука в слове</dc:title>
  <dc:creator>Наталья</dc:creator>
  <cp:lastModifiedBy>Пользователь Windows</cp:lastModifiedBy>
  <cp:revision>12</cp:revision>
  <dcterms:created xsi:type="dcterms:W3CDTF">2017-03-30T09:41:50Z</dcterms:created>
  <dcterms:modified xsi:type="dcterms:W3CDTF">2022-11-09T18:50:12Z</dcterms:modified>
</cp:coreProperties>
</file>