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535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168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51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7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79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54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241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865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67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749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098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FA753-B7D8-48A3-9F97-5AD9391B6E89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85AC1-5358-4D58-A621-7EF8D313D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620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3771" y="1582895"/>
            <a:ext cx="1116438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7030A0"/>
                </a:solidFill>
              </a:rPr>
              <a:t>Презентация на тему: </a:t>
            </a:r>
          </a:p>
          <a:p>
            <a:pPr algn="ctr"/>
            <a:r>
              <a:rPr lang="ru-RU" sz="4000" i="1" dirty="0" smtClean="0">
                <a:solidFill>
                  <a:srgbClr val="7030A0"/>
                </a:solidFill>
              </a:rPr>
              <a:t>«Развивающая предметно- пространственная среда» </a:t>
            </a:r>
            <a:br>
              <a:rPr lang="ru-RU" sz="4000" i="1" dirty="0" smtClean="0">
                <a:solidFill>
                  <a:srgbClr val="7030A0"/>
                </a:solidFill>
              </a:rPr>
            </a:br>
            <a:r>
              <a:rPr lang="ru-RU" sz="4000" i="1" dirty="0" smtClean="0">
                <a:solidFill>
                  <a:srgbClr val="7030A0"/>
                </a:solidFill>
              </a:rPr>
              <a:t>Первая младшая группа «Ладушки» </a:t>
            </a:r>
            <a:br>
              <a:rPr lang="ru-RU" sz="4000" i="1" dirty="0" smtClean="0">
                <a:solidFill>
                  <a:srgbClr val="7030A0"/>
                </a:solidFill>
              </a:rPr>
            </a:br>
            <a:r>
              <a:rPr lang="ru-RU" sz="4000" i="1" dirty="0" smtClean="0">
                <a:solidFill>
                  <a:srgbClr val="7030A0"/>
                </a:solidFill>
              </a:rPr>
              <a:t>Воспитатель: Короткова Н. Н. 2022г.</a:t>
            </a:r>
            <a:r>
              <a:rPr lang="ru-RU" sz="4000" b="0" u="sng" dirty="0" smtClean="0"/>
              <a:t/>
            </a:r>
            <a:br>
              <a:rPr lang="ru-RU" sz="4000" b="0" u="sng" dirty="0" smtClean="0"/>
            </a:br>
            <a:r>
              <a:rPr lang="ru-RU" b="0" u="sng" dirty="0" smtClean="0"/>
              <a:t/>
            </a:r>
            <a:br>
              <a:rPr lang="ru-RU" b="0" u="sng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379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0900" y="148032"/>
            <a:ext cx="8685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Центр познавательно – речевого развития</a:t>
            </a:r>
            <a:endParaRPr lang="ru-RU" sz="3600" b="1" dirty="0"/>
          </a:p>
        </p:txBody>
      </p:sp>
      <p:pic>
        <p:nvPicPr>
          <p:cNvPr id="5" name="Picture 2" descr="C:\Users\Пользователь\Desktop\аттестацияНовая папка\среда\S108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3017" y="966935"/>
            <a:ext cx="4251905" cy="2532325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60000">
            <a:off x="470433" y="981779"/>
            <a:ext cx="4535474" cy="25447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65669" y="3671833"/>
            <a:ext cx="56692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smtClean="0"/>
          </a:p>
          <a:p>
            <a:r>
              <a:rPr lang="ru-RU" sz="2800" smtClean="0"/>
              <a:t>Мы </a:t>
            </a:r>
            <a:r>
              <a:rPr lang="ru-RU" sz="2800" dirty="0" smtClean="0"/>
              <a:t>любим наблюдать, познавать, открывать и удивляться!</a:t>
            </a:r>
          </a:p>
          <a:p>
            <a:endParaRPr lang="ru-RU" sz="2800" dirty="0"/>
          </a:p>
          <a:p>
            <a:endParaRPr lang="ru-RU" sz="28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22668" y="3897477"/>
            <a:ext cx="53550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«Это я, а это мама»-Сева, начинает говорить первые слова!</a:t>
            </a:r>
          </a:p>
        </p:txBody>
      </p:sp>
    </p:spTree>
    <p:extLst>
      <p:ext uri="{BB962C8B-B14F-4D97-AF65-F5344CB8AC3E}">
        <p14:creationId xmlns:p14="http://schemas.microsoft.com/office/powerpoint/2010/main" val="2472967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00637" y="120301"/>
            <a:ext cx="3712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Сенсорный центр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0000">
            <a:off x="4354550" y="796814"/>
            <a:ext cx="3482898" cy="27849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60000">
            <a:off x="725697" y="830331"/>
            <a:ext cx="3149605" cy="26963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36275" y="854371"/>
            <a:ext cx="3648888" cy="2669826"/>
          </a:xfrm>
          <a:custGeom>
            <a:avLst/>
            <a:gdLst>
              <a:gd name="connsiteX0" fmla="*/ 2261254 w 2365569"/>
              <a:gd name="connsiteY0" fmla="*/ 0 h 2376000"/>
              <a:gd name="connsiteX1" fmla="*/ 2365569 w 2365569"/>
              <a:gd name="connsiteY1" fmla="*/ 2376000 h 2376000"/>
              <a:gd name="connsiteX2" fmla="*/ 0 w 2365569"/>
              <a:gd name="connsiteY2" fmla="*/ 2376000 h 2376000"/>
              <a:gd name="connsiteX3" fmla="*/ 93884 w 2365569"/>
              <a:gd name="connsiteY3" fmla="*/ 10432 h 23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5569" h="2376000">
                <a:moveTo>
                  <a:pt x="2261254" y="0"/>
                </a:moveTo>
                <a:lnTo>
                  <a:pt x="2365569" y="2376000"/>
                </a:lnTo>
                <a:lnTo>
                  <a:pt x="0" y="2376000"/>
                </a:lnTo>
                <a:lnTo>
                  <a:pt x="93884" y="10432"/>
                </a:lnTo>
                <a:close/>
              </a:path>
            </a:pathLst>
          </a:custGeom>
        </p:spPr>
      </p:pic>
      <p:sp>
        <p:nvSpPr>
          <p:cNvPr id="9" name="TextBox 8"/>
          <p:cNvSpPr txBox="1"/>
          <p:nvPr/>
        </p:nvSpPr>
        <p:spPr>
          <a:xfrm>
            <a:off x="1921609" y="4108323"/>
            <a:ext cx="94256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Мы очень любим лепить, собирать и строить.</a:t>
            </a:r>
          </a:p>
          <a:p>
            <a:r>
              <a:rPr lang="ru-RU" sz="3600" dirty="0" smtClean="0"/>
              <a:t>А самое любимое это конечно же вода-любимая всеми игра рыбалка!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26478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3109" y="470263"/>
            <a:ext cx="3640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Центр рисования</a:t>
            </a:r>
            <a:endParaRPr lang="ru-RU" sz="3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60" y="4076511"/>
            <a:ext cx="3097547" cy="26731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02424" y="1153148"/>
            <a:ext cx="2923363" cy="29233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65111" y="470262"/>
            <a:ext cx="2656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Центр книги</a:t>
            </a:r>
            <a:endParaRPr lang="ru-RU" sz="36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68549" y="1330425"/>
            <a:ext cx="3512770" cy="27460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21189" y="4503723"/>
            <a:ext cx="2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Иногда хорошо тихо посидеть с интересной книжкой!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2509" y="1482364"/>
            <a:ext cx="254344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 рисовать конечно лучше большой компанией!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366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3861" y="435429"/>
            <a:ext cx="5002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Центр конструирования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7307" y="1290766"/>
            <a:ext cx="4171406" cy="35686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3143" y="505097"/>
            <a:ext cx="3686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Центр уединения</a:t>
            </a:r>
            <a:endParaRPr lang="ru-RU" sz="36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67839" y="1436914"/>
            <a:ext cx="3497577" cy="34224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9654" y="5227749"/>
            <a:ext cx="5886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Построить дом или дорогу-это легко!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768045" y="5166194"/>
            <a:ext cx="4097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Центр уединения один из самых любимых!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11570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32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87943" y="182880"/>
            <a:ext cx="8025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Центр театрализованных игр и музыки</a:t>
            </a:r>
            <a:endParaRPr lang="ru-RU" sz="3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5994" y="942269"/>
            <a:ext cx="2478978" cy="24867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0367" y="942269"/>
            <a:ext cx="3222170" cy="2401822"/>
          </a:xfrm>
          <a:prstGeom prst="rect">
            <a:avLst/>
          </a:prstGeom>
        </p:spPr>
      </p:pic>
      <p:pic>
        <p:nvPicPr>
          <p:cNvPr id="7" name="Picture 2" descr="C:\Users\Пользователь\Desktop\аттестацияНовая папка\среда\S10100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791" y="942269"/>
            <a:ext cx="2466058" cy="2337978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19477" y="3823063"/>
            <a:ext cx="3449860" cy="22642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0593" y="4143252"/>
            <a:ext cx="65662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Наше творчество без границ!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89877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7086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6655" y="243840"/>
            <a:ext cx="6218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Центр сюжетно-ролевой игры</a:t>
            </a:r>
            <a:endParaRPr lang="ru-RU" sz="3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9325" y="890171"/>
            <a:ext cx="3982046" cy="25679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9074" y="890171"/>
            <a:ext cx="4443601" cy="25679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1886" y="3762103"/>
            <a:ext cx="4049485" cy="2473234"/>
          </a:xfrm>
          <a:prstGeom prst="rect">
            <a:avLst/>
          </a:prstGeom>
        </p:spPr>
      </p:pic>
      <p:pic>
        <p:nvPicPr>
          <p:cNvPr id="8" name="Picture 2" descr="C:\Users\Пользователь\Desktop\аттестацияНовая папка\S12900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9073" y="3840480"/>
            <a:ext cx="4443601" cy="24993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819080" y="1793965"/>
            <a:ext cx="20922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Организация игр:</a:t>
            </a:r>
          </a:p>
          <a:p>
            <a:r>
              <a:rPr lang="ru-RU" sz="2400" dirty="0"/>
              <a:t>-салон красоты ,</a:t>
            </a:r>
          </a:p>
          <a:p>
            <a:r>
              <a:rPr lang="ru-RU" sz="2400" dirty="0"/>
              <a:t>-вызов врача на дом,</a:t>
            </a:r>
          </a:p>
          <a:p>
            <a:r>
              <a:rPr lang="ru-RU" sz="2400" dirty="0"/>
              <a:t>-кафе,</a:t>
            </a:r>
          </a:p>
          <a:p>
            <a:r>
              <a:rPr lang="ru-RU" sz="2400"/>
              <a:t>- </a:t>
            </a:r>
            <a:r>
              <a:rPr lang="ru-RU" sz="2400" smtClean="0"/>
              <a:t>путешествие.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15883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131</Words>
  <Application>Microsoft Office PowerPoint</Application>
  <PresentationFormat>Широкоэкранный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2022-11-09T01:37:05Z</dcterms:created>
  <dcterms:modified xsi:type="dcterms:W3CDTF">2022-11-09T03:05:20Z</dcterms:modified>
</cp:coreProperties>
</file>