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908720"/>
            <a:ext cx="662473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Взаимодействие</a:t>
            </a:r>
            <a:r>
              <a:rPr kumimoji="0" lang="ru-RU" sz="66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семьи и школы</a:t>
            </a:r>
            <a:endParaRPr kumimoji="0" lang="ru-RU" sz="66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376396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Школа №9</a:t>
            </a:r>
          </a:p>
          <a:p>
            <a:pPr>
              <a:spcBef>
                <a:spcPts val="0"/>
              </a:spcBef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Дьячкова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«Семья и школа-это берег и море..»</a:t>
            </a:r>
            <a:br>
              <a:rPr lang="ru-RU" dirty="0" smtClean="0"/>
            </a:br>
            <a:r>
              <a:rPr lang="ru-RU" dirty="0" smtClean="0"/>
              <a:t>                                      </a:t>
            </a:r>
            <a:r>
              <a:rPr lang="ru-RU" dirty="0" err="1" smtClean="0"/>
              <a:t>Л.Кассиль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628899"/>
            <a:ext cx="5832648" cy="37524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Педагогический проект &quot;Семья и школа - нить довер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4"/>
            <a:ext cx="8229600" cy="57214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51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митрий Карпачёв - Рубрика #karpachoff_life ПРИТЧА О НАДЕЖДЕ Четыре свечи  спокойно горели и потихоньку таяли… Было так тихо, что слышалось, как они,  потрескивая огоньком, разговаривают. Первая сказала: «Я – Спокойствие. К  сожалению,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750"/>
            <a:ext cx="8496944" cy="6294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48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фразу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мой ребенок </a:t>
            </a:r>
            <a:r>
              <a:rPr lang="ru-RU" dirty="0" err="1" smtClean="0"/>
              <a:t>огорчен,то</a:t>
            </a:r>
            <a:r>
              <a:rPr lang="ru-RU" dirty="0" smtClean="0"/>
              <a:t> я……</a:t>
            </a:r>
          </a:p>
          <a:p>
            <a:r>
              <a:rPr lang="ru-RU" dirty="0" smtClean="0"/>
              <a:t>Если мой ребенок проявляет жестокость по отношению к одноклассникам ,то я …..</a:t>
            </a:r>
          </a:p>
          <a:p>
            <a:r>
              <a:rPr lang="ru-RU" dirty="0" smtClean="0"/>
              <a:t>Если мой ребенок не реагирует на мои просьбы , то я…..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672" y="3861048"/>
            <a:ext cx="360572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12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Воспитывает всё:</a:t>
            </a:r>
            <a:br>
              <a:rPr lang="ru-RU" dirty="0" smtClean="0"/>
            </a:br>
            <a:r>
              <a:rPr lang="ru-RU" dirty="0" err="1" smtClean="0"/>
              <a:t>люди,вещи,явления,но</a:t>
            </a:r>
            <a:r>
              <a:rPr lang="ru-RU" dirty="0" smtClean="0"/>
              <a:t> прежде всего -</a:t>
            </a:r>
            <a:r>
              <a:rPr lang="ru-RU" dirty="0" err="1" smtClean="0"/>
              <a:t>люди.Из</a:t>
            </a:r>
            <a:r>
              <a:rPr lang="ru-RU" dirty="0" smtClean="0"/>
              <a:t> них на первом месте-родители и педагоги</a:t>
            </a:r>
            <a:endParaRPr lang="ru-RU" dirty="0"/>
          </a:p>
        </p:txBody>
      </p:sp>
      <p:pic>
        <p:nvPicPr>
          <p:cNvPr id="2050" name="Picture 2" descr="Статьи по актуальным вопросам воспитани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5328592" cy="326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852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  хотите?  видеть своего ребенка</a:t>
            </a:r>
            <a:endParaRPr lang="ru-RU" dirty="0"/>
          </a:p>
        </p:txBody>
      </p:sp>
      <p:pic>
        <p:nvPicPr>
          <p:cNvPr id="3074" name="Picture 2" descr="Злой&quot; ребенок, что делать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52736"/>
            <a:ext cx="2981375" cy="2423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638" y="3687813"/>
            <a:ext cx="3459330" cy="24812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809080"/>
            <a:ext cx="3024336" cy="22386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80" name="Picture 8" descr="Как воспитать доброго и послушного ребёнка? | Оля Подвиг | Дзе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29" y="1239346"/>
            <a:ext cx="3356696" cy="2326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768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«В воспитании нет ничего ничтожного» </a:t>
            </a:r>
            <a:r>
              <a:rPr lang="ru-RU" dirty="0" err="1" smtClean="0"/>
              <a:t>Н.Пирогов</a:t>
            </a:r>
            <a:endParaRPr lang="ru-RU" dirty="0"/>
          </a:p>
        </p:txBody>
      </p:sp>
      <p:pic>
        <p:nvPicPr>
          <p:cNvPr id="4" name="Picture 2" descr="Как воспитать доброго ребенка: ученые назвали несколько секретов для  родител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696744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641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«Учитель разума –в школе, учитель души –в кругу семьи» </a:t>
            </a:r>
            <a:endParaRPr lang="ru-RU" dirty="0"/>
          </a:p>
        </p:txBody>
      </p:sp>
      <p:pic>
        <p:nvPicPr>
          <p:cNvPr id="4" name="Picture 2" descr="Как вырастить доброго и уверенного в себе ребенка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09254"/>
            <a:ext cx="4236865" cy="37340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Учитель и де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417" y="2677557"/>
            <a:ext cx="4104456" cy="3600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975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85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Тема Office</vt:lpstr>
      <vt:lpstr>Презентация PowerPoint</vt:lpstr>
      <vt:lpstr>«Семья и школа-это берег и море..»                                       Л.Кассиль</vt:lpstr>
      <vt:lpstr>Презентация PowerPoint</vt:lpstr>
      <vt:lpstr>Презентация PowerPoint</vt:lpstr>
      <vt:lpstr>Продолжи фразу</vt:lpstr>
      <vt:lpstr>Воспитывает всё: люди,вещи,явления,но прежде всего -люди.Из них на первом месте-родители и педагоги</vt:lpstr>
      <vt:lpstr>Каким  хотите?  видеть своего ребенка</vt:lpstr>
      <vt:lpstr>«В воспитании нет ничего ничтожного» Н.Пирогов</vt:lpstr>
      <vt:lpstr>«Учитель разума –в школе, учитель души –в кругу семьи»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25</cp:lastModifiedBy>
  <cp:revision>8</cp:revision>
  <dcterms:created xsi:type="dcterms:W3CDTF">2013-08-18T05:10:05Z</dcterms:created>
  <dcterms:modified xsi:type="dcterms:W3CDTF">2022-11-09T11:07:32Z</dcterms:modified>
</cp:coreProperties>
</file>