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75" r:id="rId6"/>
    <p:sldId id="277" r:id="rId7"/>
    <p:sldId id="272" r:id="rId8"/>
    <p:sldId id="267" r:id="rId9"/>
    <p:sldId id="268" r:id="rId10"/>
    <p:sldId id="263" r:id="rId11"/>
    <p:sldId id="264" r:id="rId12"/>
    <p:sldId id="265" r:id="rId13"/>
    <p:sldId id="266" r:id="rId14"/>
    <p:sldId id="270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38157-2F05-4152-9F00-E3B29AC71DA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375F6-D859-4024-846C-D3E53D07A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3071833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Мастер – класс по теме «Сингапурская технология обучения»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14177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Ратушняк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Лариса Александровна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5724"/>
            <a:ext cx="2238386" cy="168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960979"/>
            <a:ext cx="2714644" cy="1676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эти структуры перевели на русский язык – он нам ближе.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«Короткие ответы»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участника говорят по очереди: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 диких животных. Начинает партнер А. Дальше учитель спрашивает партнера В, каких птиц перечислил партнер 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Надо слушать ответы товарища!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Далее партнер В перечисляет и аналогично.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Чаще всего задаем вопрос: «Что сказал твой партнер по лицу?» или «Как думает твой партнер по плечу?»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«Встать-сесть»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Я задаю вопросы, если вы соглашаетесь со мной, то встаете, а если нет – сидите.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286124"/>
            <a:ext cx="30575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«Развернутые ответы»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 течение определенного времени два ученика делятся развернутыми ответами (Как проверить безударную гласную в слове?)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Встаньте те, кто слушал? Правильно ли сказал ваш партнер? Проговорите это правило.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Кричалка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Это короткое упражнение для поощрения отвечающего.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Трем кулачки и говорим «отлично»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572008"/>
            <a:ext cx="184461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85728"/>
            <a:ext cx="1287475" cy="117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3529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Структура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СВИДАНИЕ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«друзья по часам (времени)» - структура, в которой учащиеся встречаются со своими одноклассниками в «отведенное учителем» время для эффективного взаимодействия.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«углы» - структура, в которой ученики распределяются по разным углам в зависимости от выбранного ими варианта.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5286388"/>
            <a:ext cx="1287475" cy="117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242889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35719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Структура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ОДНОВРЕМЕННЫЙ РАУНД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структура, в которой 4 участника в команде одновременно выполняют письменную работу на отдельных листочках или в тетради и по окончанию времени передают друг другу по кругу.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57752" y="1600200"/>
            <a:ext cx="4000528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КРЕСТИКИ-НОЛИКИ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структура, используемая для развития критического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мышления, в которой участники составляют предложения, используя три слова, расположенных в любом ряду по вертикали, горизонтали и диагонали.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00042"/>
            <a:ext cx="1287475" cy="117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42852"/>
            <a:ext cx="2628900" cy="174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428604"/>
            <a:ext cx="1287475" cy="117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4357718" cy="621510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Плюсы методики: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Около половины детей в классе учатся одновременно говорить и слышать, исправлять чужие ошибки, закрепляя, корректируя и дополняя свои знания.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Резко возрастает активность каждого ученика в процессе, особенно в функции «учитель».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Каждый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ученик оказывается в центре вопроса, ему необходимо общаться, чтобы научить товарища тому, что знаешь сам, тем самым создается положительное отношение к процессу обучения.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642919"/>
            <a:ext cx="3971924" cy="471490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Обучение для каждого ребенка без исключения становится интересным и результативным, а качество знаний по предмету существенно растет.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У учеников развиваются коммуникативные качества,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мышление, они учатся сотрудничать, критиковать и принимать критику.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Любой урок становится похожим на увлекательную и насыщенную игру и несет в себе исключительно положительные эмоции.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"/>
          <a:stretch/>
        </p:blipFill>
        <p:spPr bwMode="auto">
          <a:xfrm>
            <a:off x="5580112" y="5000598"/>
            <a:ext cx="2376264" cy="1414510"/>
          </a:xfrm>
          <a:prstGeom prst="rect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1344" y="292893"/>
            <a:ext cx="1361312" cy="881766"/>
          </a:xfrm>
          <a:prstGeom prst="rect">
            <a:avLst/>
          </a:prstGeom>
          <a:noFill/>
          <a:ln w="3175" cmpd="sng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4038600" cy="562612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Минусы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     Этой методике надо сначала научить. Для этого учитель должен найти время на обучение методики на уроках. Без соблюдения этого условия групповая работа бывает неэффективна.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Организация групповой работы требует от учителя особых умений, затрат, усилий.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При непродуманном комплектовании групп некоторые ученики могут пользоваться результатами труда более сильных одноклассников.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1"/>
          <a:stretch/>
        </p:blipFill>
        <p:spPr bwMode="auto">
          <a:xfrm>
            <a:off x="4716016" y="2000240"/>
            <a:ext cx="4142264" cy="3571900"/>
          </a:xfrm>
          <a:prstGeom prst="rect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618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из перспективных технологий в формировании коммуникативных УУД выступает обучение в сотрудничестве, где ведущая педагогическая идея – учиться вместе.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основе технологии сотрудничества основана и сингапурская технология обучения.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2000241"/>
            <a:ext cx="3214710" cy="30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8604"/>
            <a:ext cx="1643074" cy="101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Знаете ли вы, почему к сингапурской системе такой интерес?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Это очень маленькая страна, но она имеет одну из лучших в мире государственную систему образования. Юные граждане Сингапура показывают лучшие в мире результаты.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214818"/>
            <a:ext cx="3429024" cy="228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 основе сингапурской методики обучения лежит система кооперативного обучения доктора Спенсера Кагана, бывшего советского специалиста, идеи известного русского психолога Льва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Выготского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советских педагогов Давыдова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Эльконина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методические приемы педагогов 90-х. годов – опорные конспекты В. Шаталова, гуманная педагогика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Ш.Амонашвили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 Однако в Восточной Азии их довели до технологии.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1357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42852"/>
            <a:ext cx="1357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Сингапурская методика обучения представляет собой набор тезисов и формул, называемых структурами, из которых строит урок. Соединять их друг с другом можно в любой последовательности.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Каждая структура имеет жесткие рамки и собственное название. Всего структур около 250. Структуры этой системы звучат на английском языке.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24" y="5715016"/>
            <a:ext cx="889635" cy="87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1787804" cy="1382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214290"/>
            <a:ext cx="1787804" cy="1382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Необычное расположение парт. Парты сгруппированы по две, за каждым таким столом сидит по 4 человека. Перед ними карточка, разделенная по секторам на цифры и буквы. Дети, которые сидят напротив друг другу, называются партнерами по лицу, а сидящие рядом друг с другом – партнерами по плечу.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42852"/>
            <a:ext cx="35719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500188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000504"/>
            <a:ext cx="3286148" cy="256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Большую часть урока говорят сами дети, а учитель только направляет ход занятия. Здесь каждому участнику дается задание, он его выполняет, и потом вся группа делится своим мнением. Дети учатся взаимодействию. Они обучают друг друга, экономя время учителя.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Каждый ученик периодически примеряет на себя роль учителя, объясняя своими словами соседу суть вопроса, и наоборот.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А педагог осуществляет так называемый «включенный контроль»: слушая по очереди одного из представителей микро группы, оценивает их, корректирует, помогает и направляет.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285728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5357826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Звенит звонок. Дети садятся. Приветствуют друг друга кулачками.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Поприветствуй партнера по лицу.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Поприветствуй партнера по плечу и скажи ему:  «Как я рад, что сижу рядом с тобой!»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4071942"/>
            <a:ext cx="38100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«Дай пять»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Это сигнал тишины. Рука поднята вверх.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Мы ее называем умная рука (так как пишем ей).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Поднимаем руку вверх и говорим: «Внимание!»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Можно заменить хлопком.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группа закончила работу, то все поднимают руку и шипят.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5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643314"/>
            <a:ext cx="4000528" cy="264320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Содержимое 5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85728"/>
            <a:ext cx="1000132" cy="12144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128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Мастер – класс по теме «Сингапурская технология обучения»</vt:lpstr>
      <vt:lpstr>Презентация PowerPoint</vt:lpstr>
      <vt:lpstr>Знаете ли вы, почему к сингапурской системе такой интерес?</vt:lpstr>
      <vt:lpstr>Презентация PowerPoint</vt:lpstr>
      <vt:lpstr>Презентация PowerPoint</vt:lpstr>
      <vt:lpstr>Презентация PowerPoint</vt:lpstr>
      <vt:lpstr>Презентация PowerPoint</vt:lpstr>
      <vt:lpstr>Приветствие</vt:lpstr>
      <vt:lpstr>Презентация PowerPoint</vt:lpstr>
      <vt:lpstr>Мы эти структуры перевели на русский язык – он нам ближе.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Учетная запись Майкрософт</cp:lastModifiedBy>
  <cp:revision>31</cp:revision>
  <dcterms:created xsi:type="dcterms:W3CDTF">2021-04-03T12:14:47Z</dcterms:created>
  <dcterms:modified xsi:type="dcterms:W3CDTF">2022-11-09T03:01:44Z</dcterms:modified>
</cp:coreProperties>
</file>