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0" r:id="rId1"/>
  </p:sldMasterIdLst>
  <p:sldIdLst>
    <p:sldId id="256" r:id="rId2"/>
    <p:sldId id="277" r:id="rId3"/>
    <p:sldId id="285" r:id="rId4"/>
    <p:sldId id="276" r:id="rId5"/>
    <p:sldId id="258" r:id="rId6"/>
    <p:sldId id="306" r:id="rId7"/>
    <p:sldId id="267" r:id="rId8"/>
    <p:sldId id="259" r:id="rId9"/>
    <p:sldId id="287" r:id="rId10"/>
    <p:sldId id="288" r:id="rId11"/>
    <p:sldId id="291" r:id="rId12"/>
    <p:sldId id="289" r:id="rId13"/>
    <p:sldId id="290" r:id="rId14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43C3E0-2670-4A62-B81D-D9C0FBE252E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2D9225-30D5-40B5-B5FF-A39160F5D3B1}" type="pres">
      <dgm:prSet presAssocID="{5143C3E0-2670-4A62-B81D-D9C0FBE252E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E137A10-7462-42D7-8FCE-1152C0B55463}" type="presOf" srcId="{5143C3E0-2670-4A62-B81D-D9C0FBE252EB}" destId="{C72D9225-30D5-40B5-B5FF-A39160F5D3B1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43C3E0-2670-4A62-B81D-D9C0FBE252E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2D9225-30D5-40B5-B5FF-A39160F5D3B1}" type="pres">
      <dgm:prSet presAssocID="{5143C3E0-2670-4A62-B81D-D9C0FBE252E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F00C52B-442D-4FAC-BA67-BCCA5BF052EA}" type="presOf" srcId="{5143C3E0-2670-4A62-B81D-D9C0FBE252EB}" destId="{C72D9225-30D5-40B5-B5FF-A39160F5D3B1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43C3E0-2670-4A62-B81D-D9C0FBE252E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2D9225-30D5-40B5-B5FF-A39160F5D3B1}" type="pres">
      <dgm:prSet presAssocID="{5143C3E0-2670-4A62-B81D-D9C0FBE252E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51BAF73-172D-4045-BAB2-4289FB50DCC4}" type="presOf" srcId="{5143C3E0-2670-4A62-B81D-D9C0FBE252EB}" destId="{C72D9225-30D5-40B5-B5FF-A39160F5D3B1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CACF3A-33D8-4CD3-972F-F9B03141F9C5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270E68-77C3-4F28-972A-B991DC1960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93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CB75-EC9B-4BFA-8800-5217E22D2F50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F4B3B-03DB-4EFA-BA24-5097C77EC2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66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CB75-EC9B-4BFA-8800-5217E22D2F50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F4B3B-03DB-4EFA-BA24-5097C77EC2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1839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CB75-EC9B-4BFA-8800-5217E22D2F50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F4B3B-03DB-4EFA-BA24-5097C77EC2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243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CB75-EC9B-4BFA-8800-5217E22D2F50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F4B3B-03DB-4EFA-BA24-5097C77EC2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0699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CB75-EC9B-4BFA-8800-5217E22D2F50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F4B3B-03DB-4EFA-BA24-5097C77EC2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092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E98495-0F8A-4081-84CB-4B1BF4A5AF29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F1178-55A5-4862-AD44-B22A7E9508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09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7869C5-7BE9-43ED-819A-9ECB62BA9E7D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1CD42-FE0E-4821-9496-C847DDBA15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0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85EA58-FD21-4262-AB49-597C32D298A9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55E49-D987-4D65-8832-5E95A9ED71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953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34E43B-26FD-4E95-8551-491BC5FC8FB0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CABE72-6B2F-493C-95AB-5BB010CA44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982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3432E-A9A4-4C08-9751-756E1FE09E7D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BAB1C2-1155-451B-9FD3-6309C89953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04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BFEEEC-57E8-442E-8C2A-384C65F1E4DE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E0A279-3F53-445C-8BE9-1A3BCCC808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37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2B0F2D-5594-4B36-A307-52DE84FFD12F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9985BB-C886-4990-B292-50F2E33C4C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950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29C9DC-2730-4E92-990B-66DE1DCD497C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79297C-B468-43E1-B540-460340F95A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25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3EAF78-6A01-49DD-BFF2-18139C0780D5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7AC283-2227-439C-8A11-2C7A7544FF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877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C7B43C-1667-4CEF-A8EF-A6BD086D432A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EEB0A7-6E0A-4C34-A34F-B822CF852C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98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9ECB75-EC9B-4BFA-8800-5217E22D2F50}" type="datetimeFigureOut">
              <a:rPr lang="ru-RU" smtClean="0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51F4B3B-03DB-4EFA-BA24-5097C77EC2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753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  <p:sldLayoutId id="2147483922" r:id="rId12"/>
    <p:sldLayoutId id="2147483923" r:id="rId13"/>
    <p:sldLayoutId id="2147483924" r:id="rId14"/>
    <p:sldLayoutId id="2147483925" r:id="rId15"/>
    <p:sldLayoutId id="214748392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openxmlformats.org/officeDocument/2006/relationships/image" Target="../media/image19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18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538064" y="260648"/>
            <a:ext cx="7776864" cy="1224136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«Создание позитивного микроклимата с помощью оригами- терапии»</a:t>
            </a:r>
            <a:endParaRPr lang="ru-RU" sz="3200" b="1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63534" y="5646178"/>
            <a:ext cx="36895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Старший воспитатель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IKK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Сергеевна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Зарафиди Елена Юрьевна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Токарева Алена Ивановна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809" y="1677454"/>
            <a:ext cx="4174976" cy="3861224"/>
          </a:xfrm>
          <a:prstGeom prst="ellipse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556792"/>
            <a:ext cx="4296583" cy="3981886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11866806"/>
              </p:ext>
            </p:extLst>
          </p:nvPr>
        </p:nvGraphicFramePr>
        <p:xfrm>
          <a:off x="0" y="44624"/>
          <a:ext cx="9144000" cy="6813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5" y="362273"/>
            <a:ext cx="6495727" cy="64957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5" y="0"/>
            <a:ext cx="6495728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«Остров дружбы»</a:t>
            </a:r>
          </a:p>
        </p:txBody>
      </p:sp>
    </p:spTree>
    <p:extLst>
      <p:ext uri="{BB962C8B-B14F-4D97-AF65-F5344CB8AC3E}">
        <p14:creationId xmlns:p14="http://schemas.microsoft.com/office/powerpoint/2010/main" val="377704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«Цветок доброты и дружбы»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3832" y="447926"/>
            <a:ext cx="6396335" cy="639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791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34763489"/>
              </p:ext>
            </p:extLst>
          </p:nvPr>
        </p:nvGraphicFramePr>
        <p:xfrm>
          <a:off x="0" y="44624"/>
          <a:ext cx="9144000" cy="6813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43808" y="179348"/>
            <a:ext cx="4014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работы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920" y="702565"/>
            <a:ext cx="2095334" cy="27984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620" y="3824014"/>
            <a:ext cx="2979864" cy="25224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3785" y="1024481"/>
            <a:ext cx="2500445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4" r="-1"/>
          <a:stretch/>
        </p:blipFill>
        <p:spPr>
          <a:xfrm>
            <a:off x="5863291" y="3812521"/>
            <a:ext cx="2785447" cy="25964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7" y="702566"/>
            <a:ext cx="2091032" cy="27880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2032" y="3824014"/>
            <a:ext cx="1663949" cy="255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1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621"/>
            <a:ext cx="6502400" cy="650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17208" y="2531574"/>
            <a:ext cx="25731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Благодарим </a:t>
            </a:r>
          </a:p>
          <a:p>
            <a:r>
              <a:rPr lang="ru-RU" sz="3200" smtClean="0"/>
              <a:t>за внимание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73792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552401"/>
            <a:ext cx="6624736" cy="6118964"/>
          </a:xfrm>
        </p:spPr>
      </p:pic>
      <p:sp>
        <p:nvSpPr>
          <p:cNvPr id="6" name="TextBox 5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поведением детей и их взаимоотношения.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78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528" y="3888175"/>
            <a:ext cx="2227368" cy="296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053806" y="-56400"/>
            <a:ext cx="5177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проектной деятельности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«Волшебный мир оригами»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888175"/>
            <a:ext cx="2227369" cy="2969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52"/>
          <a:stretch/>
        </p:blipFill>
        <p:spPr>
          <a:xfrm>
            <a:off x="4642527" y="913047"/>
            <a:ext cx="3821775" cy="2839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3674" y="908720"/>
            <a:ext cx="3353407" cy="2843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23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368211" cy="57435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 в образовательной деятельности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Оксана\Desktop\0a9d8220-68e9-4cb0-bac5-00caa7f8e64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27608"/>
            <a:ext cx="6430392" cy="643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357290" y="1071546"/>
            <a:ext cx="7497762" cy="5237774"/>
          </a:xfrm>
        </p:spPr>
        <p:txBody>
          <a:bodyPr/>
          <a:lstStyle/>
          <a:p>
            <a:endParaRPr lang="ru-RU" dirty="0"/>
          </a:p>
          <a:p>
            <a:pPr eaLnBrk="1" hangingPunct="1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8241"/>
            <a:ext cx="9108504" cy="58963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«Птица мира и добра»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2168" y="548680"/>
            <a:ext cx="6309320" cy="6309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420888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так появилась коллективная работа «Дружная семейка», несколько наших ребят посетили «Океанариум» их очень впечатлили пингвины.</a:t>
            </a:r>
          </a:p>
        </p:txBody>
      </p:sp>
    </p:spTree>
    <p:extLst>
      <p:ext uri="{BB962C8B-B14F-4D97-AF65-F5344CB8AC3E}">
        <p14:creationId xmlns:p14="http://schemas.microsoft.com/office/powerpoint/2010/main" val="328710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10756009"/>
              </p:ext>
            </p:extLst>
          </p:nvPr>
        </p:nvGraphicFramePr>
        <p:xfrm>
          <a:off x="0" y="44624"/>
          <a:ext cx="9144000" cy="6813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118401" y="-84867"/>
            <a:ext cx="914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«Дружная семейка»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279" y="423828"/>
            <a:ext cx="6820833" cy="64527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2" descr="http://articles.gazeta.kz/preview/type27/image242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ru-RU">
              <a:latin typeface="Times New Roman" panose="02020603050405020304" pitchFamily="18" charset="0"/>
            </a:endParaRPr>
          </a:p>
        </p:txBody>
      </p:sp>
      <p:sp>
        <p:nvSpPr>
          <p:cNvPr id="11269" name="AutoShape 4" descr="http://articles.gazeta.kz/preview/type27/image242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57606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«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8328" y="476672"/>
            <a:ext cx="6381328" cy="6381328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1285"/>
            <a:ext cx="7848872" cy="443136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«У пруда»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1316" y="421851"/>
            <a:ext cx="6381328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316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4.0"/>
  <p:tag name="AS_VERSION" val="20.6"/>
</p:tagLst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4443</TotalTime>
  <Words>90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«Создание позитивного микроклимата с помощью оригами- терапии»</vt:lpstr>
      <vt:lpstr>Презентация PowerPoint</vt:lpstr>
      <vt:lpstr>Презентация PowerPoint</vt:lpstr>
      <vt:lpstr>Оригами в образовательной деятельности</vt:lpstr>
      <vt:lpstr>Коллективная работа «Птица мира и добра»</vt:lpstr>
      <vt:lpstr>Презентация PowerPoint</vt:lpstr>
      <vt:lpstr>Презентация PowerPoint</vt:lpstr>
      <vt:lpstr>Коллективная работа «Аквариум»</vt:lpstr>
      <vt:lpstr>Коллективная работа «У пруда»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lusana.ru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lusana.ru</dc:title>
  <dc:subject>lusana.ru</dc:subject>
  <dc:creator>lusana.ru</dc:creator>
  <dc:description>lusana.ru</dc:description>
  <cp:lastModifiedBy>user</cp:lastModifiedBy>
  <cp:revision>99</cp:revision>
  <dcterms:created xsi:type="dcterms:W3CDTF">2015-08-18T11:57:46Z</dcterms:created>
  <dcterms:modified xsi:type="dcterms:W3CDTF">2022-11-09T05:31:32Z</dcterms:modified>
</cp:coreProperties>
</file>