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6" r:id="rId1"/>
  </p:sldMasterIdLst>
  <p:notesMasterIdLst>
    <p:notesMasterId r:id="rId13"/>
  </p:notesMasterIdLst>
  <p:sldIdLst>
    <p:sldId id="256" r:id="rId2"/>
    <p:sldId id="258" r:id="rId3"/>
    <p:sldId id="260" r:id="rId4"/>
    <p:sldId id="261" r:id="rId5"/>
    <p:sldId id="263" r:id="rId6"/>
    <p:sldId id="264" r:id="rId7"/>
    <p:sldId id="273" r:id="rId8"/>
    <p:sldId id="265" r:id="rId9"/>
    <p:sldId id="266" r:id="rId10"/>
    <p:sldId id="282" r:id="rId11"/>
    <p:sldId id="286" r:id="rId12"/>
  </p:sldIdLst>
  <p:sldSz cx="9144000" cy="5143500" type="screen16x9"/>
  <p:notesSz cx="6858000" cy="9144000"/>
  <p:embeddedFontLst>
    <p:embeddedFont>
      <p:font typeface="Josefin Sans" charset="0"/>
      <p:regular r:id="rId14"/>
      <p:bold r:id="rId15"/>
      <p:italic r:id="rId16"/>
      <p:boldItalic r:id="rId17"/>
    </p:embeddedFont>
    <p:embeddedFont>
      <p:font typeface="IBM Plex Sans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4AAEF204-8D2D-4A9B-BFF9-E009E4BD55E6}">
  <a:tblStyle styleId="{4AAEF204-8D2D-4A9B-BFF9-E009E4BD55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89a3160b7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89a3160b7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g89ad7df08f_0_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4" name="Google Shape;684;g89ad7df08f_0_1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g89ad7df08f_0_2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8" name="Google Shape;748;g89ad7df08f_0_22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862573748d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862573748d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8af0ebe6aa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8af0ebe6aa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86357fe68e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86357fe68e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86357fe68e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86357fe68e_0_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89a3160b7d_0_5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89a3160b7d_0_5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80cb2b216c_0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80cb2b216c_0_1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89a3160b7d_0_6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89a3160b7d_0_6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89a3160b7d_0_7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89a3160b7d_0_7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stories.freepik.com/" TargetMode="External"/><Relationship Id="rId4" Type="http://schemas.openxmlformats.org/officeDocument/2006/relationships/hyperlink" Target="http://bit.ly/2TtBDfr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728900" y="1372538"/>
            <a:ext cx="5687700" cy="126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619600" y="2670050"/>
            <a:ext cx="3904500" cy="4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_AND_TWO_COLUMNS_1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/>
          <p:nvPr/>
        </p:nvSpPr>
        <p:spPr>
          <a:xfrm>
            <a:off x="0" y="2387525"/>
            <a:ext cx="9144000" cy="275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title"/>
          </p:nvPr>
        </p:nvSpPr>
        <p:spPr>
          <a:xfrm>
            <a:off x="474300" y="674008"/>
            <a:ext cx="3447300" cy="125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8"/>
          <p:cNvSpPr txBox="1">
            <a:spLocks noGrp="1"/>
          </p:cNvSpPr>
          <p:nvPr>
            <p:ph type="subTitle" idx="1"/>
          </p:nvPr>
        </p:nvSpPr>
        <p:spPr>
          <a:xfrm>
            <a:off x="713100" y="3123163"/>
            <a:ext cx="2404800" cy="40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b="1"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subTitle" idx="2"/>
          </p:nvPr>
        </p:nvSpPr>
        <p:spPr>
          <a:xfrm>
            <a:off x="713100" y="3499888"/>
            <a:ext cx="2404800" cy="9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>
            <a:endParaRPr/>
          </a:p>
        </p:txBody>
      </p:sp>
      <p:sp>
        <p:nvSpPr>
          <p:cNvPr id="100" name="Google Shape;100;p18"/>
          <p:cNvSpPr txBox="1">
            <a:spLocks noGrp="1"/>
          </p:cNvSpPr>
          <p:nvPr>
            <p:ph type="subTitle" idx="3"/>
          </p:nvPr>
        </p:nvSpPr>
        <p:spPr>
          <a:xfrm>
            <a:off x="3367650" y="3123163"/>
            <a:ext cx="2404800" cy="40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b="1"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8"/>
          <p:cNvSpPr txBox="1">
            <a:spLocks noGrp="1"/>
          </p:cNvSpPr>
          <p:nvPr>
            <p:ph type="subTitle" idx="4"/>
          </p:nvPr>
        </p:nvSpPr>
        <p:spPr>
          <a:xfrm>
            <a:off x="3367650" y="3499888"/>
            <a:ext cx="2404800" cy="9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>
            <a:endParaRPr/>
          </a:p>
        </p:txBody>
      </p:sp>
      <p:sp>
        <p:nvSpPr>
          <p:cNvPr id="102" name="Google Shape;102;p18"/>
          <p:cNvSpPr txBox="1">
            <a:spLocks noGrp="1"/>
          </p:cNvSpPr>
          <p:nvPr>
            <p:ph type="subTitle" idx="5"/>
          </p:nvPr>
        </p:nvSpPr>
        <p:spPr>
          <a:xfrm>
            <a:off x="6022200" y="3123163"/>
            <a:ext cx="2404800" cy="40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b="1"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8"/>
          <p:cNvSpPr txBox="1">
            <a:spLocks noGrp="1"/>
          </p:cNvSpPr>
          <p:nvPr>
            <p:ph type="subTitle" idx="6"/>
          </p:nvPr>
        </p:nvSpPr>
        <p:spPr>
          <a:xfrm>
            <a:off x="6022200" y="3499888"/>
            <a:ext cx="2404800" cy="9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1">
  <p:cSld name="SECTION_TITLE_AND_DESCRIPTION_1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>
            <a:spLocks noGrp="1"/>
          </p:cNvSpPr>
          <p:nvPr>
            <p:ph type="title"/>
          </p:nvPr>
        </p:nvSpPr>
        <p:spPr>
          <a:xfrm>
            <a:off x="3093200" y="1471188"/>
            <a:ext cx="2953500" cy="131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06" name="Google Shape;106;p19"/>
          <p:cNvSpPr txBox="1">
            <a:spLocks noGrp="1"/>
          </p:cNvSpPr>
          <p:nvPr>
            <p:ph type="subTitle" idx="1"/>
          </p:nvPr>
        </p:nvSpPr>
        <p:spPr>
          <a:xfrm>
            <a:off x="3093150" y="2721313"/>
            <a:ext cx="2953500" cy="95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mall number">
  <p:cSld name="BIG_NUMBER_1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4"/>
          <p:cNvSpPr txBox="1">
            <a:spLocks noGrp="1"/>
          </p:cNvSpPr>
          <p:nvPr>
            <p:ph type="title" hasCustomPrompt="1"/>
          </p:nvPr>
        </p:nvSpPr>
        <p:spPr>
          <a:xfrm>
            <a:off x="713100" y="863956"/>
            <a:ext cx="2319000" cy="5853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145" name="Google Shape;145;p24"/>
          <p:cNvSpPr txBox="1">
            <a:spLocks noGrp="1"/>
          </p:cNvSpPr>
          <p:nvPr>
            <p:ph type="subTitle" idx="1"/>
          </p:nvPr>
        </p:nvSpPr>
        <p:spPr>
          <a:xfrm>
            <a:off x="713100" y="1508050"/>
            <a:ext cx="2319000" cy="58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46" name="Google Shape;146;p24"/>
          <p:cNvSpPr txBox="1">
            <a:spLocks noGrp="1"/>
          </p:cNvSpPr>
          <p:nvPr>
            <p:ph type="title" idx="2" hasCustomPrompt="1"/>
          </p:nvPr>
        </p:nvSpPr>
        <p:spPr>
          <a:xfrm>
            <a:off x="3412499" y="863956"/>
            <a:ext cx="2319000" cy="5853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147" name="Google Shape;147;p24"/>
          <p:cNvSpPr txBox="1">
            <a:spLocks noGrp="1"/>
          </p:cNvSpPr>
          <p:nvPr>
            <p:ph type="subTitle" idx="3"/>
          </p:nvPr>
        </p:nvSpPr>
        <p:spPr>
          <a:xfrm>
            <a:off x="3412499" y="1508050"/>
            <a:ext cx="2319000" cy="58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48" name="Google Shape;148;p24"/>
          <p:cNvSpPr txBox="1">
            <a:spLocks noGrp="1"/>
          </p:cNvSpPr>
          <p:nvPr>
            <p:ph type="title" idx="4" hasCustomPrompt="1"/>
          </p:nvPr>
        </p:nvSpPr>
        <p:spPr>
          <a:xfrm>
            <a:off x="6111897" y="863956"/>
            <a:ext cx="2319000" cy="5853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149" name="Google Shape;149;p24"/>
          <p:cNvSpPr txBox="1">
            <a:spLocks noGrp="1"/>
          </p:cNvSpPr>
          <p:nvPr>
            <p:ph type="subTitle" idx="5"/>
          </p:nvPr>
        </p:nvSpPr>
        <p:spPr>
          <a:xfrm>
            <a:off x="6111897" y="1508050"/>
            <a:ext cx="2319000" cy="58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 you">
  <p:cSld name="CUSTOM_3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8"/>
          <p:cNvSpPr/>
          <p:nvPr/>
        </p:nvSpPr>
        <p:spPr>
          <a:xfrm>
            <a:off x="4677525" y="-175"/>
            <a:ext cx="44664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28"/>
          <p:cNvSpPr txBox="1"/>
          <p:nvPr/>
        </p:nvSpPr>
        <p:spPr>
          <a:xfrm>
            <a:off x="5305700" y="3682050"/>
            <a:ext cx="3218700" cy="6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CREDITS: This presentation template was created by </a:t>
            </a:r>
            <a:r>
              <a:rPr lang="en" sz="900">
                <a:solidFill>
                  <a:schemeClr val="dk2"/>
                </a:solidFill>
                <a:uFill>
                  <a:noFill/>
                </a:uFill>
                <a:latin typeface="IBM Plex Sans"/>
                <a:ea typeface="IBM Plex Sans"/>
                <a:cs typeface="IBM Plex Sans"/>
                <a:sym typeface="IBM Plex Sans"/>
                <a:hlinkClick r:id="rId2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, including icons by </a:t>
            </a:r>
            <a:r>
              <a:rPr lang="en" sz="900">
                <a:solidFill>
                  <a:schemeClr val="dk2"/>
                </a:solidFill>
                <a:uFill>
                  <a:noFill/>
                </a:uFill>
                <a:latin typeface="IBM Plex Sans"/>
                <a:ea typeface="IBM Plex Sans"/>
                <a:cs typeface="IBM Plex Sans"/>
                <a:sym typeface="IBM Plex Sans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, and infographics &amp; images by </a:t>
            </a:r>
            <a:r>
              <a:rPr lang="en" sz="900">
                <a:solidFill>
                  <a:schemeClr val="dk2"/>
                </a:solidFill>
                <a:uFill>
                  <a:noFill/>
                </a:uFill>
                <a:latin typeface="IBM Plex Sans"/>
                <a:ea typeface="IBM Plex Sans"/>
                <a:cs typeface="IBM Plex Sans"/>
                <a:sym typeface="IBM Plex Sans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 and illustrations by </a:t>
            </a:r>
            <a:r>
              <a:rPr lang="en" sz="900">
                <a:solidFill>
                  <a:schemeClr val="dk2"/>
                </a:solidFill>
                <a:uFill>
                  <a:noFill/>
                </a:uFill>
                <a:latin typeface="IBM Plex Sans"/>
                <a:ea typeface="IBM Plex Sans"/>
                <a:cs typeface="IBM Plex Sans"/>
                <a:sym typeface="IBM Plex Sans"/>
                <a:hlinkClick r:id="rId5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Stories</a:t>
            </a: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. </a:t>
            </a:r>
            <a:endParaRPr sz="9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165" name="Google Shape;165;p28"/>
          <p:cNvSpPr txBox="1">
            <a:spLocks noGrp="1"/>
          </p:cNvSpPr>
          <p:nvPr>
            <p:ph type="title"/>
          </p:nvPr>
        </p:nvSpPr>
        <p:spPr>
          <a:xfrm>
            <a:off x="5212175" y="428325"/>
            <a:ext cx="3218700" cy="110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1333500" y="911750"/>
            <a:ext cx="3238500" cy="238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/>
          <p:nvPr/>
        </p:nvSpPr>
        <p:spPr>
          <a:xfrm>
            <a:off x="0" y="3495675"/>
            <a:ext cx="9144000" cy="164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 hasCustomPrompt="1"/>
          </p:nvPr>
        </p:nvSpPr>
        <p:spPr>
          <a:xfrm>
            <a:off x="646425" y="302150"/>
            <a:ext cx="740700" cy="75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 sz="4000" b="1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r>
              <a:t>xx%</a:t>
            </a:r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1333500" y="3987075"/>
            <a:ext cx="2807100" cy="6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_HEADER_1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/>
          <p:nvPr/>
        </p:nvSpPr>
        <p:spPr>
          <a:xfrm>
            <a:off x="0" y="0"/>
            <a:ext cx="9144000" cy="3171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4773300" y="997672"/>
            <a:ext cx="3657600" cy="18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title" idx="2" hasCustomPrompt="1"/>
          </p:nvPr>
        </p:nvSpPr>
        <p:spPr>
          <a:xfrm>
            <a:off x="4773300" y="320675"/>
            <a:ext cx="810300" cy="75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 sz="4000" b="1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r>
              <a:t>xx%</a:t>
            </a:r>
          </a:p>
        </p:txBody>
      </p:sp>
      <p:sp>
        <p:nvSpPr>
          <p:cNvPr id="20" name="Google Shape;20;p4"/>
          <p:cNvSpPr txBox="1">
            <a:spLocks noGrp="1"/>
          </p:cNvSpPr>
          <p:nvPr>
            <p:ph type="subTitle" idx="1"/>
          </p:nvPr>
        </p:nvSpPr>
        <p:spPr>
          <a:xfrm>
            <a:off x="4773300" y="3823500"/>
            <a:ext cx="2807100" cy="6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/>
          <p:nvPr/>
        </p:nvSpPr>
        <p:spPr>
          <a:xfrm>
            <a:off x="0" y="0"/>
            <a:ext cx="9144000" cy="2571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5349900" y="670500"/>
            <a:ext cx="3017400" cy="12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ubTitle" idx="1"/>
          </p:nvPr>
        </p:nvSpPr>
        <p:spPr>
          <a:xfrm>
            <a:off x="1224005" y="3097075"/>
            <a:ext cx="2121300" cy="42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 b="1"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ubTitle" idx="2"/>
          </p:nvPr>
        </p:nvSpPr>
        <p:spPr>
          <a:xfrm>
            <a:off x="777305" y="3452775"/>
            <a:ext cx="3017400" cy="120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subTitle" idx="3"/>
          </p:nvPr>
        </p:nvSpPr>
        <p:spPr>
          <a:xfrm>
            <a:off x="5798694" y="3097075"/>
            <a:ext cx="2121300" cy="42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 b="1"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ubTitle" idx="4"/>
          </p:nvPr>
        </p:nvSpPr>
        <p:spPr>
          <a:xfrm>
            <a:off x="5349294" y="3452775"/>
            <a:ext cx="3017400" cy="120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/>
          <p:nvPr/>
        </p:nvSpPr>
        <p:spPr>
          <a:xfrm>
            <a:off x="4677525" y="-175"/>
            <a:ext cx="44667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2633400" cy="16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1994325" y="3390600"/>
            <a:ext cx="2679300" cy="121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>
            <a:spLocks noGrp="1"/>
          </p:cNvSpPr>
          <p:nvPr>
            <p:ph type="title"/>
          </p:nvPr>
        </p:nvSpPr>
        <p:spPr>
          <a:xfrm>
            <a:off x="914100" y="2567700"/>
            <a:ext cx="2176200" cy="16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grpSp>
        <p:nvGrpSpPr>
          <p:cNvPr id="68" name="Google Shape;68;p13"/>
          <p:cNvGrpSpPr/>
          <p:nvPr/>
        </p:nvGrpSpPr>
        <p:grpSpPr>
          <a:xfrm>
            <a:off x="7030359" y="539400"/>
            <a:ext cx="1400539" cy="574338"/>
            <a:chOff x="8151125" y="325850"/>
            <a:chExt cx="1041525" cy="427113"/>
          </a:xfrm>
        </p:grpSpPr>
        <p:sp>
          <p:nvSpPr>
            <p:cNvPr id="69" name="Google Shape;69;p13"/>
            <p:cNvSpPr/>
            <p:nvPr/>
          </p:nvSpPr>
          <p:spPr>
            <a:xfrm>
              <a:off x="8151125" y="325850"/>
              <a:ext cx="1041525" cy="55675"/>
            </a:xfrm>
            <a:custGeom>
              <a:avLst/>
              <a:gdLst/>
              <a:ahLst/>
              <a:cxnLst/>
              <a:rect l="l" t="t" r="r" b="b"/>
              <a:pathLst>
                <a:path w="41661" h="2227" extrusionOk="0">
                  <a:moveTo>
                    <a:pt x="1" y="0"/>
                  </a:moveTo>
                  <a:lnTo>
                    <a:pt x="1" y="739"/>
                  </a:lnTo>
                  <a:cubicBezTo>
                    <a:pt x="1061" y="739"/>
                    <a:pt x="1549" y="1060"/>
                    <a:pt x="2108" y="1429"/>
                  </a:cubicBezTo>
                  <a:cubicBezTo>
                    <a:pt x="2704" y="1798"/>
                    <a:pt x="3358" y="2227"/>
                    <a:pt x="4632" y="2227"/>
                  </a:cubicBezTo>
                  <a:cubicBezTo>
                    <a:pt x="5894" y="2227"/>
                    <a:pt x="6561" y="1798"/>
                    <a:pt x="7145" y="1429"/>
                  </a:cubicBezTo>
                  <a:cubicBezTo>
                    <a:pt x="7728" y="1060"/>
                    <a:pt x="8204" y="739"/>
                    <a:pt x="9252" y="739"/>
                  </a:cubicBezTo>
                  <a:cubicBezTo>
                    <a:pt x="10312" y="739"/>
                    <a:pt x="10800" y="1060"/>
                    <a:pt x="11371" y="1429"/>
                  </a:cubicBezTo>
                  <a:cubicBezTo>
                    <a:pt x="11967" y="1798"/>
                    <a:pt x="12622" y="2227"/>
                    <a:pt x="13884" y="2227"/>
                  </a:cubicBezTo>
                  <a:cubicBezTo>
                    <a:pt x="15146" y="2227"/>
                    <a:pt x="15824" y="1798"/>
                    <a:pt x="16396" y="1429"/>
                  </a:cubicBezTo>
                  <a:cubicBezTo>
                    <a:pt x="16979" y="1060"/>
                    <a:pt x="17455" y="739"/>
                    <a:pt x="18515" y="739"/>
                  </a:cubicBezTo>
                  <a:cubicBezTo>
                    <a:pt x="19575" y="739"/>
                    <a:pt x="20063" y="1060"/>
                    <a:pt x="20623" y="1429"/>
                  </a:cubicBezTo>
                  <a:cubicBezTo>
                    <a:pt x="21206" y="1798"/>
                    <a:pt x="21873" y="2227"/>
                    <a:pt x="23147" y="2227"/>
                  </a:cubicBezTo>
                  <a:cubicBezTo>
                    <a:pt x="24409" y="2227"/>
                    <a:pt x="25075" y="1798"/>
                    <a:pt x="25659" y="1429"/>
                  </a:cubicBezTo>
                  <a:cubicBezTo>
                    <a:pt x="26242" y="1060"/>
                    <a:pt x="26719" y="739"/>
                    <a:pt x="27766" y="739"/>
                  </a:cubicBezTo>
                  <a:cubicBezTo>
                    <a:pt x="28826" y="739"/>
                    <a:pt x="29314" y="1060"/>
                    <a:pt x="29886" y="1429"/>
                  </a:cubicBezTo>
                  <a:cubicBezTo>
                    <a:pt x="30469" y="1798"/>
                    <a:pt x="31136" y="2227"/>
                    <a:pt x="32398" y="2227"/>
                  </a:cubicBezTo>
                  <a:cubicBezTo>
                    <a:pt x="33660" y="2227"/>
                    <a:pt x="34339" y="1798"/>
                    <a:pt x="34910" y="1429"/>
                  </a:cubicBezTo>
                  <a:cubicBezTo>
                    <a:pt x="35493" y="1060"/>
                    <a:pt x="35982" y="739"/>
                    <a:pt x="37029" y="739"/>
                  </a:cubicBezTo>
                  <a:cubicBezTo>
                    <a:pt x="38089" y="739"/>
                    <a:pt x="38577" y="1060"/>
                    <a:pt x="39137" y="1429"/>
                  </a:cubicBezTo>
                  <a:cubicBezTo>
                    <a:pt x="39720" y="1798"/>
                    <a:pt x="40387" y="2227"/>
                    <a:pt x="41661" y="2227"/>
                  </a:cubicBezTo>
                  <a:lnTo>
                    <a:pt x="41661" y="1489"/>
                  </a:lnTo>
                  <a:cubicBezTo>
                    <a:pt x="40601" y="1489"/>
                    <a:pt x="40113" y="1167"/>
                    <a:pt x="39542" y="798"/>
                  </a:cubicBezTo>
                  <a:cubicBezTo>
                    <a:pt x="38958" y="429"/>
                    <a:pt x="38291" y="0"/>
                    <a:pt x="37029" y="0"/>
                  </a:cubicBezTo>
                  <a:cubicBezTo>
                    <a:pt x="35767" y="0"/>
                    <a:pt x="35089" y="429"/>
                    <a:pt x="34517" y="798"/>
                  </a:cubicBezTo>
                  <a:cubicBezTo>
                    <a:pt x="33934" y="1167"/>
                    <a:pt x="33446" y="1489"/>
                    <a:pt x="32398" y="1489"/>
                  </a:cubicBezTo>
                  <a:cubicBezTo>
                    <a:pt x="31338" y="1489"/>
                    <a:pt x="30850" y="1167"/>
                    <a:pt x="30290" y="798"/>
                  </a:cubicBezTo>
                  <a:cubicBezTo>
                    <a:pt x="29707" y="429"/>
                    <a:pt x="29040" y="0"/>
                    <a:pt x="27766" y="0"/>
                  </a:cubicBezTo>
                  <a:cubicBezTo>
                    <a:pt x="26504" y="0"/>
                    <a:pt x="25837" y="429"/>
                    <a:pt x="25254" y="798"/>
                  </a:cubicBezTo>
                  <a:cubicBezTo>
                    <a:pt x="24671" y="1167"/>
                    <a:pt x="24194" y="1489"/>
                    <a:pt x="23147" y="1489"/>
                  </a:cubicBezTo>
                  <a:cubicBezTo>
                    <a:pt x="22087" y="1489"/>
                    <a:pt x="21599" y="1167"/>
                    <a:pt x="21027" y="798"/>
                  </a:cubicBezTo>
                  <a:cubicBezTo>
                    <a:pt x="20432" y="429"/>
                    <a:pt x="19777" y="0"/>
                    <a:pt x="18515" y="0"/>
                  </a:cubicBezTo>
                  <a:cubicBezTo>
                    <a:pt x="17253" y="0"/>
                    <a:pt x="16574" y="429"/>
                    <a:pt x="16003" y="798"/>
                  </a:cubicBezTo>
                  <a:cubicBezTo>
                    <a:pt x="15419" y="1167"/>
                    <a:pt x="14931" y="1489"/>
                    <a:pt x="13884" y="1489"/>
                  </a:cubicBezTo>
                  <a:cubicBezTo>
                    <a:pt x="12824" y="1489"/>
                    <a:pt x="12336" y="1167"/>
                    <a:pt x="11776" y="798"/>
                  </a:cubicBezTo>
                  <a:cubicBezTo>
                    <a:pt x="11181" y="429"/>
                    <a:pt x="10526" y="0"/>
                    <a:pt x="9252" y="0"/>
                  </a:cubicBezTo>
                  <a:cubicBezTo>
                    <a:pt x="7990" y="0"/>
                    <a:pt x="7323" y="429"/>
                    <a:pt x="6740" y="798"/>
                  </a:cubicBezTo>
                  <a:cubicBezTo>
                    <a:pt x="6156" y="1167"/>
                    <a:pt x="5668" y="1489"/>
                    <a:pt x="4632" y="1489"/>
                  </a:cubicBezTo>
                  <a:cubicBezTo>
                    <a:pt x="3573" y="1489"/>
                    <a:pt x="3085" y="1167"/>
                    <a:pt x="2513" y="798"/>
                  </a:cubicBezTo>
                  <a:cubicBezTo>
                    <a:pt x="1918" y="429"/>
                    <a:pt x="1263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3"/>
            <p:cNvSpPr/>
            <p:nvPr/>
          </p:nvSpPr>
          <p:spPr>
            <a:xfrm>
              <a:off x="8151125" y="511563"/>
              <a:ext cx="1041525" cy="55675"/>
            </a:xfrm>
            <a:custGeom>
              <a:avLst/>
              <a:gdLst/>
              <a:ahLst/>
              <a:cxnLst/>
              <a:rect l="l" t="t" r="r" b="b"/>
              <a:pathLst>
                <a:path w="41661" h="2227" extrusionOk="0">
                  <a:moveTo>
                    <a:pt x="1" y="0"/>
                  </a:moveTo>
                  <a:lnTo>
                    <a:pt x="1" y="739"/>
                  </a:lnTo>
                  <a:cubicBezTo>
                    <a:pt x="1061" y="739"/>
                    <a:pt x="1549" y="1060"/>
                    <a:pt x="2108" y="1429"/>
                  </a:cubicBezTo>
                  <a:cubicBezTo>
                    <a:pt x="2704" y="1798"/>
                    <a:pt x="3358" y="2227"/>
                    <a:pt x="4632" y="2227"/>
                  </a:cubicBezTo>
                  <a:cubicBezTo>
                    <a:pt x="5894" y="2227"/>
                    <a:pt x="6561" y="1798"/>
                    <a:pt x="7145" y="1429"/>
                  </a:cubicBezTo>
                  <a:cubicBezTo>
                    <a:pt x="7728" y="1060"/>
                    <a:pt x="8204" y="739"/>
                    <a:pt x="9252" y="739"/>
                  </a:cubicBezTo>
                  <a:cubicBezTo>
                    <a:pt x="10312" y="739"/>
                    <a:pt x="10800" y="1060"/>
                    <a:pt x="11371" y="1429"/>
                  </a:cubicBezTo>
                  <a:cubicBezTo>
                    <a:pt x="11967" y="1798"/>
                    <a:pt x="12622" y="2227"/>
                    <a:pt x="13884" y="2227"/>
                  </a:cubicBezTo>
                  <a:cubicBezTo>
                    <a:pt x="15146" y="2227"/>
                    <a:pt x="15824" y="1798"/>
                    <a:pt x="16396" y="1429"/>
                  </a:cubicBezTo>
                  <a:cubicBezTo>
                    <a:pt x="16979" y="1060"/>
                    <a:pt x="17455" y="739"/>
                    <a:pt x="18515" y="739"/>
                  </a:cubicBezTo>
                  <a:cubicBezTo>
                    <a:pt x="19575" y="739"/>
                    <a:pt x="20063" y="1060"/>
                    <a:pt x="20623" y="1429"/>
                  </a:cubicBezTo>
                  <a:cubicBezTo>
                    <a:pt x="21206" y="1798"/>
                    <a:pt x="21873" y="2227"/>
                    <a:pt x="23147" y="2227"/>
                  </a:cubicBezTo>
                  <a:cubicBezTo>
                    <a:pt x="24409" y="2227"/>
                    <a:pt x="25075" y="1798"/>
                    <a:pt x="25659" y="1429"/>
                  </a:cubicBezTo>
                  <a:cubicBezTo>
                    <a:pt x="26242" y="1060"/>
                    <a:pt x="26719" y="739"/>
                    <a:pt x="27766" y="739"/>
                  </a:cubicBezTo>
                  <a:cubicBezTo>
                    <a:pt x="28826" y="739"/>
                    <a:pt x="29314" y="1060"/>
                    <a:pt x="29886" y="1429"/>
                  </a:cubicBezTo>
                  <a:cubicBezTo>
                    <a:pt x="30469" y="1798"/>
                    <a:pt x="31136" y="2227"/>
                    <a:pt x="32398" y="2227"/>
                  </a:cubicBezTo>
                  <a:cubicBezTo>
                    <a:pt x="33660" y="2227"/>
                    <a:pt x="34339" y="1798"/>
                    <a:pt x="34910" y="1429"/>
                  </a:cubicBezTo>
                  <a:cubicBezTo>
                    <a:pt x="35493" y="1060"/>
                    <a:pt x="35982" y="739"/>
                    <a:pt x="37029" y="739"/>
                  </a:cubicBezTo>
                  <a:cubicBezTo>
                    <a:pt x="38089" y="739"/>
                    <a:pt x="38577" y="1060"/>
                    <a:pt x="39137" y="1429"/>
                  </a:cubicBezTo>
                  <a:cubicBezTo>
                    <a:pt x="39720" y="1798"/>
                    <a:pt x="40387" y="2227"/>
                    <a:pt x="41661" y="2227"/>
                  </a:cubicBezTo>
                  <a:lnTo>
                    <a:pt x="41661" y="1489"/>
                  </a:lnTo>
                  <a:cubicBezTo>
                    <a:pt x="40601" y="1489"/>
                    <a:pt x="40113" y="1167"/>
                    <a:pt x="39542" y="798"/>
                  </a:cubicBezTo>
                  <a:cubicBezTo>
                    <a:pt x="38958" y="429"/>
                    <a:pt x="38291" y="0"/>
                    <a:pt x="37029" y="0"/>
                  </a:cubicBezTo>
                  <a:cubicBezTo>
                    <a:pt x="35767" y="0"/>
                    <a:pt x="35089" y="429"/>
                    <a:pt x="34517" y="798"/>
                  </a:cubicBezTo>
                  <a:cubicBezTo>
                    <a:pt x="33934" y="1167"/>
                    <a:pt x="33446" y="1489"/>
                    <a:pt x="32398" y="1489"/>
                  </a:cubicBezTo>
                  <a:cubicBezTo>
                    <a:pt x="31338" y="1489"/>
                    <a:pt x="30850" y="1167"/>
                    <a:pt x="30290" y="798"/>
                  </a:cubicBezTo>
                  <a:cubicBezTo>
                    <a:pt x="29707" y="429"/>
                    <a:pt x="29040" y="0"/>
                    <a:pt x="27766" y="0"/>
                  </a:cubicBezTo>
                  <a:cubicBezTo>
                    <a:pt x="26504" y="0"/>
                    <a:pt x="25837" y="429"/>
                    <a:pt x="25254" y="798"/>
                  </a:cubicBezTo>
                  <a:cubicBezTo>
                    <a:pt x="24671" y="1167"/>
                    <a:pt x="24194" y="1489"/>
                    <a:pt x="23147" y="1489"/>
                  </a:cubicBezTo>
                  <a:cubicBezTo>
                    <a:pt x="22087" y="1489"/>
                    <a:pt x="21599" y="1167"/>
                    <a:pt x="21027" y="798"/>
                  </a:cubicBezTo>
                  <a:cubicBezTo>
                    <a:pt x="20432" y="429"/>
                    <a:pt x="19777" y="0"/>
                    <a:pt x="18515" y="0"/>
                  </a:cubicBezTo>
                  <a:cubicBezTo>
                    <a:pt x="17253" y="0"/>
                    <a:pt x="16574" y="429"/>
                    <a:pt x="16003" y="798"/>
                  </a:cubicBezTo>
                  <a:cubicBezTo>
                    <a:pt x="15419" y="1167"/>
                    <a:pt x="14931" y="1489"/>
                    <a:pt x="13884" y="1489"/>
                  </a:cubicBezTo>
                  <a:cubicBezTo>
                    <a:pt x="12824" y="1489"/>
                    <a:pt x="12336" y="1167"/>
                    <a:pt x="11776" y="798"/>
                  </a:cubicBezTo>
                  <a:cubicBezTo>
                    <a:pt x="11181" y="429"/>
                    <a:pt x="10526" y="0"/>
                    <a:pt x="9252" y="0"/>
                  </a:cubicBezTo>
                  <a:cubicBezTo>
                    <a:pt x="7990" y="0"/>
                    <a:pt x="7323" y="429"/>
                    <a:pt x="6740" y="798"/>
                  </a:cubicBezTo>
                  <a:cubicBezTo>
                    <a:pt x="6156" y="1167"/>
                    <a:pt x="5668" y="1489"/>
                    <a:pt x="4632" y="1489"/>
                  </a:cubicBezTo>
                  <a:cubicBezTo>
                    <a:pt x="3573" y="1489"/>
                    <a:pt x="3085" y="1167"/>
                    <a:pt x="2513" y="798"/>
                  </a:cubicBezTo>
                  <a:cubicBezTo>
                    <a:pt x="1918" y="429"/>
                    <a:pt x="1263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8151125" y="697288"/>
              <a:ext cx="1041525" cy="55675"/>
            </a:xfrm>
            <a:custGeom>
              <a:avLst/>
              <a:gdLst/>
              <a:ahLst/>
              <a:cxnLst/>
              <a:rect l="l" t="t" r="r" b="b"/>
              <a:pathLst>
                <a:path w="41661" h="2227" extrusionOk="0">
                  <a:moveTo>
                    <a:pt x="1" y="0"/>
                  </a:moveTo>
                  <a:lnTo>
                    <a:pt x="1" y="739"/>
                  </a:lnTo>
                  <a:cubicBezTo>
                    <a:pt x="1061" y="739"/>
                    <a:pt x="1549" y="1060"/>
                    <a:pt x="2108" y="1429"/>
                  </a:cubicBezTo>
                  <a:cubicBezTo>
                    <a:pt x="2704" y="1798"/>
                    <a:pt x="3358" y="2227"/>
                    <a:pt x="4632" y="2227"/>
                  </a:cubicBezTo>
                  <a:cubicBezTo>
                    <a:pt x="5894" y="2227"/>
                    <a:pt x="6561" y="1798"/>
                    <a:pt x="7145" y="1429"/>
                  </a:cubicBezTo>
                  <a:cubicBezTo>
                    <a:pt x="7728" y="1060"/>
                    <a:pt x="8204" y="739"/>
                    <a:pt x="9252" y="739"/>
                  </a:cubicBezTo>
                  <a:cubicBezTo>
                    <a:pt x="10312" y="739"/>
                    <a:pt x="10800" y="1060"/>
                    <a:pt x="11371" y="1429"/>
                  </a:cubicBezTo>
                  <a:cubicBezTo>
                    <a:pt x="11967" y="1798"/>
                    <a:pt x="12622" y="2227"/>
                    <a:pt x="13884" y="2227"/>
                  </a:cubicBezTo>
                  <a:cubicBezTo>
                    <a:pt x="15146" y="2227"/>
                    <a:pt x="15824" y="1798"/>
                    <a:pt x="16396" y="1429"/>
                  </a:cubicBezTo>
                  <a:cubicBezTo>
                    <a:pt x="16979" y="1060"/>
                    <a:pt x="17455" y="739"/>
                    <a:pt x="18515" y="739"/>
                  </a:cubicBezTo>
                  <a:cubicBezTo>
                    <a:pt x="19575" y="739"/>
                    <a:pt x="20063" y="1060"/>
                    <a:pt x="20623" y="1429"/>
                  </a:cubicBezTo>
                  <a:cubicBezTo>
                    <a:pt x="21206" y="1798"/>
                    <a:pt x="21873" y="2227"/>
                    <a:pt x="23147" y="2227"/>
                  </a:cubicBezTo>
                  <a:cubicBezTo>
                    <a:pt x="24409" y="2227"/>
                    <a:pt x="25075" y="1798"/>
                    <a:pt x="25659" y="1429"/>
                  </a:cubicBezTo>
                  <a:cubicBezTo>
                    <a:pt x="26242" y="1060"/>
                    <a:pt x="26719" y="739"/>
                    <a:pt x="27766" y="739"/>
                  </a:cubicBezTo>
                  <a:cubicBezTo>
                    <a:pt x="28826" y="739"/>
                    <a:pt x="29314" y="1060"/>
                    <a:pt x="29886" y="1429"/>
                  </a:cubicBezTo>
                  <a:cubicBezTo>
                    <a:pt x="30469" y="1798"/>
                    <a:pt x="31136" y="2227"/>
                    <a:pt x="32398" y="2227"/>
                  </a:cubicBezTo>
                  <a:cubicBezTo>
                    <a:pt x="33660" y="2227"/>
                    <a:pt x="34339" y="1798"/>
                    <a:pt x="34910" y="1429"/>
                  </a:cubicBezTo>
                  <a:cubicBezTo>
                    <a:pt x="35493" y="1060"/>
                    <a:pt x="35982" y="739"/>
                    <a:pt x="37029" y="739"/>
                  </a:cubicBezTo>
                  <a:cubicBezTo>
                    <a:pt x="38089" y="739"/>
                    <a:pt x="38577" y="1060"/>
                    <a:pt x="39137" y="1429"/>
                  </a:cubicBezTo>
                  <a:cubicBezTo>
                    <a:pt x="39720" y="1798"/>
                    <a:pt x="40387" y="2227"/>
                    <a:pt x="41661" y="2227"/>
                  </a:cubicBezTo>
                  <a:lnTo>
                    <a:pt x="41661" y="1489"/>
                  </a:lnTo>
                  <a:cubicBezTo>
                    <a:pt x="40601" y="1489"/>
                    <a:pt x="40113" y="1167"/>
                    <a:pt x="39542" y="798"/>
                  </a:cubicBezTo>
                  <a:cubicBezTo>
                    <a:pt x="38958" y="429"/>
                    <a:pt x="38291" y="0"/>
                    <a:pt x="37029" y="0"/>
                  </a:cubicBezTo>
                  <a:cubicBezTo>
                    <a:pt x="35767" y="0"/>
                    <a:pt x="35089" y="429"/>
                    <a:pt x="34517" y="798"/>
                  </a:cubicBezTo>
                  <a:cubicBezTo>
                    <a:pt x="33934" y="1167"/>
                    <a:pt x="33446" y="1489"/>
                    <a:pt x="32398" y="1489"/>
                  </a:cubicBezTo>
                  <a:cubicBezTo>
                    <a:pt x="31338" y="1489"/>
                    <a:pt x="30850" y="1167"/>
                    <a:pt x="30290" y="798"/>
                  </a:cubicBezTo>
                  <a:cubicBezTo>
                    <a:pt x="29707" y="429"/>
                    <a:pt x="29040" y="0"/>
                    <a:pt x="27766" y="0"/>
                  </a:cubicBezTo>
                  <a:cubicBezTo>
                    <a:pt x="26504" y="0"/>
                    <a:pt x="25837" y="429"/>
                    <a:pt x="25254" y="798"/>
                  </a:cubicBezTo>
                  <a:cubicBezTo>
                    <a:pt x="24671" y="1167"/>
                    <a:pt x="24194" y="1489"/>
                    <a:pt x="23147" y="1489"/>
                  </a:cubicBezTo>
                  <a:cubicBezTo>
                    <a:pt x="22087" y="1489"/>
                    <a:pt x="21599" y="1167"/>
                    <a:pt x="21027" y="798"/>
                  </a:cubicBezTo>
                  <a:cubicBezTo>
                    <a:pt x="20432" y="429"/>
                    <a:pt x="19777" y="0"/>
                    <a:pt x="18515" y="0"/>
                  </a:cubicBezTo>
                  <a:cubicBezTo>
                    <a:pt x="17253" y="0"/>
                    <a:pt x="16574" y="429"/>
                    <a:pt x="16003" y="798"/>
                  </a:cubicBezTo>
                  <a:cubicBezTo>
                    <a:pt x="15419" y="1167"/>
                    <a:pt x="14931" y="1489"/>
                    <a:pt x="13884" y="1489"/>
                  </a:cubicBezTo>
                  <a:cubicBezTo>
                    <a:pt x="12824" y="1489"/>
                    <a:pt x="12336" y="1167"/>
                    <a:pt x="11776" y="798"/>
                  </a:cubicBezTo>
                  <a:cubicBezTo>
                    <a:pt x="11181" y="429"/>
                    <a:pt x="10526" y="0"/>
                    <a:pt x="9252" y="0"/>
                  </a:cubicBezTo>
                  <a:cubicBezTo>
                    <a:pt x="7990" y="0"/>
                    <a:pt x="7323" y="429"/>
                    <a:pt x="6740" y="798"/>
                  </a:cubicBezTo>
                  <a:cubicBezTo>
                    <a:pt x="6156" y="1167"/>
                    <a:pt x="5668" y="1489"/>
                    <a:pt x="4632" y="1489"/>
                  </a:cubicBezTo>
                  <a:cubicBezTo>
                    <a:pt x="3573" y="1489"/>
                    <a:pt x="3085" y="1167"/>
                    <a:pt x="2513" y="798"/>
                  </a:cubicBezTo>
                  <a:cubicBezTo>
                    <a:pt x="1918" y="429"/>
                    <a:pt x="1263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">
  <p:cSld name="CUSTOM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/>
          <p:nvPr/>
        </p:nvSpPr>
        <p:spPr>
          <a:xfrm>
            <a:off x="4205100" y="0"/>
            <a:ext cx="49389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subTitle" idx="1"/>
          </p:nvPr>
        </p:nvSpPr>
        <p:spPr>
          <a:xfrm>
            <a:off x="5437150" y="463200"/>
            <a:ext cx="1874400" cy="42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800" b="1">
                <a:latin typeface="Josefin Sans"/>
                <a:ea typeface="Josefin Sans"/>
                <a:cs typeface="Josefin Sans"/>
                <a:sym typeface="Josefi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>
            <a:off x="713100" y="2053950"/>
            <a:ext cx="2578500" cy="103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6"/>
          <p:cNvSpPr txBox="1">
            <a:spLocks noGrp="1"/>
          </p:cNvSpPr>
          <p:nvPr>
            <p:ph type="title" idx="2" hasCustomPrompt="1"/>
          </p:nvPr>
        </p:nvSpPr>
        <p:spPr>
          <a:xfrm>
            <a:off x="4617350" y="798550"/>
            <a:ext cx="6036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r>
              <a:t>xx%</a:t>
            </a:r>
          </a:p>
        </p:txBody>
      </p:sp>
      <p:sp>
        <p:nvSpPr>
          <p:cNvPr id="81" name="Google Shape;81;p16"/>
          <p:cNvSpPr txBox="1">
            <a:spLocks noGrp="1"/>
          </p:cNvSpPr>
          <p:nvPr>
            <p:ph type="subTitle" idx="3"/>
          </p:nvPr>
        </p:nvSpPr>
        <p:spPr>
          <a:xfrm>
            <a:off x="5437150" y="817700"/>
            <a:ext cx="2807100" cy="6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title" idx="4" hasCustomPrompt="1"/>
          </p:nvPr>
        </p:nvSpPr>
        <p:spPr>
          <a:xfrm>
            <a:off x="4617350" y="1839042"/>
            <a:ext cx="6036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r>
              <a:t>xx%</a:t>
            </a:r>
          </a:p>
        </p:txBody>
      </p:sp>
      <p:sp>
        <p:nvSpPr>
          <p:cNvPr id="83" name="Google Shape;83;p16"/>
          <p:cNvSpPr txBox="1">
            <a:spLocks noGrp="1"/>
          </p:cNvSpPr>
          <p:nvPr>
            <p:ph type="title" idx="5" hasCustomPrompt="1"/>
          </p:nvPr>
        </p:nvSpPr>
        <p:spPr>
          <a:xfrm>
            <a:off x="4617350" y="2880733"/>
            <a:ext cx="6036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r>
              <a:t>xx%</a:t>
            </a:r>
          </a:p>
        </p:txBody>
      </p:sp>
      <p:sp>
        <p:nvSpPr>
          <p:cNvPr id="84" name="Google Shape;84;p16"/>
          <p:cNvSpPr txBox="1">
            <a:spLocks noGrp="1"/>
          </p:cNvSpPr>
          <p:nvPr>
            <p:ph type="title" idx="6" hasCustomPrompt="1"/>
          </p:nvPr>
        </p:nvSpPr>
        <p:spPr>
          <a:xfrm>
            <a:off x="4617350" y="3922425"/>
            <a:ext cx="6036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r>
              <a:t>xx%</a:t>
            </a:r>
          </a:p>
        </p:txBody>
      </p:sp>
      <p:sp>
        <p:nvSpPr>
          <p:cNvPr id="85" name="Google Shape;85;p16"/>
          <p:cNvSpPr txBox="1">
            <a:spLocks noGrp="1"/>
          </p:cNvSpPr>
          <p:nvPr>
            <p:ph type="subTitle" idx="7"/>
          </p:nvPr>
        </p:nvSpPr>
        <p:spPr>
          <a:xfrm>
            <a:off x="5437150" y="1503692"/>
            <a:ext cx="1874400" cy="42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 b="1"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6"/>
          <p:cNvSpPr txBox="1">
            <a:spLocks noGrp="1"/>
          </p:cNvSpPr>
          <p:nvPr>
            <p:ph type="subTitle" idx="8"/>
          </p:nvPr>
        </p:nvSpPr>
        <p:spPr>
          <a:xfrm>
            <a:off x="5437150" y="1860292"/>
            <a:ext cx="2807100" cy="6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subTitle" idx="9"/>
          </p:nvPr>
        </p:nvSpPr>
        <p:spPr>
          <a:xfrm>
            <a:off x="5437150" y="2545383"/>
            <a:ext cx="1874400" cy="42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 b="1"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6"/>
          <p:cNvSpPr txBox="1">
            <a:spLocks noGrp="1"/>
          </p:cNvSpPr>
          <p:nvPr>
            <p:ph type="subTitle" idx="13"/>
          </p:nvPr>
        </p:nvSpPr>
        <p:spPr>
          <a:xfrm>
            <a:off x="5437150" y="2901983"/>
            <a:ext cx="2807100" cy="6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>
            <a:endParaRPr/>
          </a:p>
        </p:txBody>
      </p:sp>
      <p:sp>
        <p:nvSpPr>
          <p:cNvPr id="89" name="Google Shape;89;p16"/>
          <p:cNvSpPr txBox="1">
            <a:spLocks noGrp="1"/>
          </p:cNvSpPr>
          <p:nvPr>
            <p:ph type="subTitle" idx="14"/>
          </p:nvPr>
        </p:nvSpPr>
        <p:spPr>
          <a:xfrm>
            <a:off x="5437150" y="3587075"/>
            <a:ext cx="1874400" cy="42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 b="1"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6"/>
          <p:cNvSpPr txBox="1">
            <a:spLocks noGrp="1"/>
          </p:cNvSpPr>
          <p:nvPr>
            <p:ph type="subTitle" idx="15"/>
          </p:nvPr>
        </p:nvSpPr>
        <p:spPr>
          <a:xfrm>
            <a:off x="5437150" y="3943675"/>
            <a:ext cx="2807100" cy="6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1">
    <p:bg>
      <p:bgPr>
        <a:solidFill>
          <a:schemeClr val="accent1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/>
          <p:nvPr/>
        </p:nvSpPr>
        <p:spPr>
          <a:xfrm>
            <a:off x="712600" y="550325"/>
            <a:ext cx="7718400" cy="4053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7"/>
          <p:cNvSpPr txBox="1">
            <a:spLocks noGrp="1"/>
          </p:cNvSpPr>
          <p:nvPr>
            <p:ph type="title"/>
          </p:nvPr>
        </p:nvSpPr>
        <p:spPr>
          <a:xfrm>
            <a:off x="3233300" y="3463525"/>
            <a:ext cx="26793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 b="1"/>
            </a:lvl9pPr>
          </a:lstStyle>
          <a:p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subTitle" idx="1"/>
          </p:nvPr>
        </p:nvSpPr>
        <p:spPr>
          <a:xfrm>
            <a:off x="1570325" y="1612229"/>
            <a:ext cx="6007500" cy="13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4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4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4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4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4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4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4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400" b="1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Josefin Sans"/>
              <a:buNone/>
              <a:defRPr sz="2400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Josefin Sans"/>
              <a:buNone/>
              <a:defRPr sz="2400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Josefin Sans"/>
              <a:buNone/>
              <a:defRPr sz="2400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Josefin Sans"/>
              <a:buNone/>
              <a:defRPr sz="2400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Josefin Sans"/>
              <a:buNone/>
              <a:defRPr sz="2400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Josefin Sans"/>
              <a:buNone/>
              <a:defRPr sz="2400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Josefin Sans"/>
              <a:buNone/>
              <a:defRPr sz="2400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Josefin Sans"/>
              <a:buNone/>
              <a:defRPr sz="2400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Josefin Sans"/>
              <a:buNone/>
              <a:defRPr sz="2400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100" y="1152475"/>
            <a:ext cx="7717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Char char="●"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Char char="○"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Char char="■"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Char char="●"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Char char="○"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Char char="■"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Char char="●"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Char char="○"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marL="4114800" lvl="8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IBM Plex Sans"/>
              <a:buChar char="■"/>
              <a:defRPr sz="1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5" r:id="rId5"/>
    <p:sldLayoutId id="2147483659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70" r:id="rId12"/>
    <p:sldLayoutId id="2147483674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Google Shape;174;p31"/>
          <p:cNvGrpSpPr/>
          <p:nvPr/>
        </p:nvGrpSpPr>
        <p:grpSpPr>
          <a:xfrm>
            <a:off x="1472350" y="1265551"/>
            <a:ext cx="6200400" cy="2096238"/>
            <a:chOff x="1472350" y="1265551"/>
            <a:chExt cx="6200400" cy="2096238"/>
          </a:xfrm>
        </p:grpSpPr>
        <p:sp>
          <p:nvSpPr>
            <p:cNvPr id="175" name="Google Shape;175;p31"/>
            <p:cNvSpPr/>
            <p:nvPr/>
          </p:nvSpPr>
          <p:spPr>
            <a:xfrm>
              <a:off x="1472350" y="2869789"/>
              <a:ext cx="6200400" cy="49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31"/>
            <p:cNvSpPr/>
            <p:nvPr/>
          </p:nvSpPr>
          <p:spPr>
            <a:xfrm>
              <a:off x="1472350" y="1265551"/>
              <a:ext cx="6200400" cy="161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7" name="Google Shape;177;p31"/>
          <p:cNvSpPr txBox="1">
            <a:spLocks noGrp="1"/>
          </p:cNvSpPr>
          <p:nvPr>
            <p:ph type="ctrTitle"/>
          </p:nvPr>
        </p:nvSpPr>
        <p:spPr>
          <a:xfrm>
            <a:off x="1714480" y="1785932"/>
            <a:ext cx="5689200" cy="12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b="1" dirty="0" smtClean="0">
                <a:solidFill>
                  <a:schemeClr val="dk2"/>
                </a:solidFill>
              </a:rPr>
              <a:t>TRAVELLING</a:t>
            </a:r>
            <a:endParaRPr sz="5400" b="1">
              <a:solidFill>
                <a:schemeClr val="dk2"/>
              </a:solidFill>
            </a:endParaRPr>
          </a:p>
        </p:txBody>
      </p:sp>
      <p:sp>
        <p:nvSpPr>
          <p:cNvPr id="179" name="Google Shape;179;p31"/>
          <p:cNvSpPr txBox="1">
            <a:spLocks noGrp="1"/>
          </p:cNvSpPr>
          <p:nvPr>
            <p:ph type="subTitle" idx="1"/>
          </p:nvPr>
        </p:nvSpPr>
        <p:spPr>
          <a:xfrm>
            <a:off x="2071670" y="1571618"/>
            <a:ext cx="5008800" cy="49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Josefin Sans"/>
                <a:ea typeface="Josefin Sans"/>
                <a:cs typeface="Josefin Sans"/>
                <a:sym typeface="Josefin Sans"/>
              </a:rPr>
              <a:t>MY </a:t>
            </a:r>
            <a:r>
              <a:rPr lang="en" b="1" dirty="0" smtClean="0">
                <a:latin typeface="Josefin Sans"/>
                <a:ea typeface="Josefin Sans"/>
                <a:cs typeface="Josefin Sans"/>
                <a:sym typeface="Josefin Sans"/>
              </a:rPr>
              <a:t>EXPERIENCE OF</a:t>
            </a:r>
            <a:endParaRPr b="1">
              <a:latin typeface="Josefin Sans"/>
              <a:ea typeface="Josefin Sans"/>
              <a:cs typeface="Josefin Sans"/>
              <a:sym typeface="Josefin Sans"/>
            </a:endParaRPr>
          </a:p>
        </p:txBody>
      </p:sp>
      <p:grpSp>
        <p:nvGrpSpPr>
          <p:cNvPr id="180" name="Google Shape;180;p31"/>
          <p:cNvGrpSpPr/>
          <p:nvPr/>
        </p:nvGrpSpPr>
        <p:grpSpPr>
          <a:xfrm>
            <a:off x="2571736" y="1785932"/>
            <a:ext cx="4081114" cy="0"/>
            <a:chOff x="2571736" y="1785932"/>
            <a:chExt cx="4081114" cy="0"/>
          </a:xfrm>
        </p:grpSpPr>
        <p:cxnSp>
          <p:nvCxnSpPr>
            <p:cNvPr id="181" name="Google Shape;181;p31"/>
            <p:cNvCxnSpPr/>
            <p:nvPr/>
          </p:nvCxnSpPr>
          <p:spPr>
            <a:xfrm>
              <a:off x="2571736" y="1785932"/>
              <a:ext cx="2949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2" name="Google Shape;182;p31"/>
            <p:cNvCxnSpPr/>
            <p:nvPr/>
          </p:nvCxnSpPr>
          <p:spPr>
            <a:xfrm>
              <a:off x="6357950" y="1785932"/>
              <a:ext cx="2949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57"/>
          <p:cNvSpPr/>
          <p:nvPr/>
        </p:nvSpPr>
        <p:spPr>
          <a:xfrm>
            <a:off x="712600" y="1439200"/>
            <a:ext cx="2319000" cy="72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7" name="Google Shape;687;p57"/>
          <p:cNvSpPr txBox="1">
            <a:spLocks noGrp="1"/>
          </p:cNvSpPr>
          <p:nvPr>
            <p:ph type="title"/>
          </p:nvPr>
        </p:nvSpPr>
        <p:spPr>
          <a:xfrm>
            <a:off x="713100" y="863956"/>
            <a:ext cx="2319000" cy="5823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/>
              <a:t>GREECE</a:t>
            </a:r>
            <a:endParaRPr sz="2800"/>
          </a:p>
        </p:txBody>
      </p:sp>
      <p:sp>
        <p:nvSpPr>
          <p:cNvPr id="688" name="Google Shape;688;p57"/>
          <p:cNvSpPr txBox="1">
            <a:spLocks noGrp="1"/>
          </p:cNvSpPr>
          <p:nvPr>
            <p:ph type="title" idx="2"/>
          </p:nvPr>
        </p:nvSpPr>
        <p:spPr>
          <a:xfrm>
            <a:off x="3412500" y="863956"/>
            <a:ext cx="2319000" cy="5823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/>
              <a:t>CROATIA</a:t>
            </a:r>
            <a:endParaRPr sz="2800"/>
          </a:p>
        </p:txBody>
      </p:sp>
      <p:sp>
        <p:nvSpPr>
          <p:cNvPr id="689" name="Google Shape;689;p57"/>
          <p:cNvSpPr txBox="1">
            <a:spLocks noGrp="1"/>
          </p:cNvSpPr>
          <p:nvPr>
            <p:ph type="title" idx="4"/>
          </p:nvPr>
        </p:nvSpPr>
        <p:spPr>
          <a:xfrm>
            <a:off x="6111900" y="863956"/>
            <a:ext cx="2319000" cy="5823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/>
              <a:t>EGYPT</a:t>
            </a:r>
            <a:endParaRPr sz="2800"/>
          </a:p>
        </p:txBody>
      </p:sp>
      <p:sp>
        <p:nvSpPr>
          <p:cNvPr id="690" name="Google Shape;690;p57"/>
          <p:cNvSpPr/>
          <p:nvPr/>
        </p:nvSpPr>
        <p:spPr>
          <a:xfrm>
            <a:off x="3412250" y="1439200"/>
            <a:ext cx="2319000" cy="72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1" name="Google Shape;691;p57"/>
          <p:cNvSpPr/>
          <p:nvPr/>
        </p:nvSpPr>
        <p:spPr>
          <a:xfrm>
            <a:off x="6111900" y="1439200"/>
            <a:ext cx="2319000" cy="72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2" name="Google Shape;692;p57"/>
          <p:cNvSpPr txBox="1">
            <a:spLocks noGrp="1"/>
          </p:cNvSpPr>
          <p:nvPr>
            <p:ph type="subTitle" idx="1"/>
          </p:nvPr>
        </p:nvSpPr>
        <p:spPr>
          <a:xfrm>
            <a:off x="785786" y="1508050"/>
            <a:ext cx="2143140" cy="58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 smtClean="0"/>
              <a:t>One of the most ancient country in Europe.</a:t>
            </a:r>
            <a:endParaRPr sz="1400"/>
          </a:p>
        </p:txBody>
      </p:sp>
      <p:sp>
        <p:nvSpPr>
          <p:cNvPr id="693" name="Google Shape;693;p57"/>
          <p:cNvSpPr txBox="1">
            <a:spLocks noGrp="1"/>
          </p:cNvSpPr>
          <p:nvPr>
            <p:ph type="subTitle" idx="3"/>
          </p:nvPr>
        </p:nvSpPr>
        <p:spPr>
          <a:xfrm>
            <a:off x="3357554" y="1508050"/>
            <a:ext cx="2357454" cy="58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 smtClean="0"/>
              <a:t>Beautiful and enviro-mentally friendly place.</a:t>
            </a:r>
            <a:endParaRPr sz="1400"/>
          </a:p>
        </p:txBody>
      </p:sp>
      <p:sp>
        <p:nvSpPr>
          <p:cNvPr id="694" name="Google Shape;694;p57"/>
          <p:cNvSpPr txBox="1">
            <a:spLocks noGrp="1"/>
          </p:cNvSpPr>
          <p:nvPr>
            <p:ph type="subTitle" idx="5"/>
          </p:nvPr>
        </p:nvSpPr>
        <p:spPr>
          <a:xfrm>
            <a:off x="6072198" y="1500180"/>
            <a:ext cx="2357454" cy="58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 smtClean="0"/>
              <a:t>Beautiful but too inhabited sea. Cat country.</a:t>
            </a:r>
            <a:endParaRPr sz="140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Google Shape;750;p61"/>
          <p:cNvSpPr txBox="1">
            <a:spLocks noGrp="1"/>
          </p:cNvSpPr>
          <p:nvPr>
            <p:ph type="title"/>
          </p:nvPr>
        </p:nvSpPr>
        <p:spPr>
          <a:xfrm>
            <a:off x="5229500" y="445025"/>
            <a:ext cx="3330900" cy="110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 smtClean="0"/>
              <a:t>THANKS FOR YOUR ATTENTION!</a:t>
            </a:r>
            <a:endParaRPr sz="3600" b="1"/>
          </a:p>
        </p:txBody>
      </p:sp>
      <p:pic>
        <p:nvPicPr>
          <p:cNvPr id="763" name="Google Shape;763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683" y="785800"/>
            <a:ext cx="2828623" cy="38183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64" name="Google Shape;764;p61"/>
          <p:cNvGrpSpPr/>
          <p:nvPr/>
        </p:nvGrpSpPr>
        <p:grpSpPr>
          <a:xfrm>
            <a:off x="383795" y="264233"/>
            <a:ext cx="1153860" cy="1151637"/>
            <a:chOff x="383795" y="264233"/>
            <a:chExt cx="1153860" cy="1151637"/>
          </a:xfrm>
        </p:grpSpPr>
        <p:sp>
          <p:nvSpPr>
            <p:cNvPr id="765" name="Google Shape;765;p61"/>
            <p:cNvSpPr/>
            <p:nvPr/>
          </p:nvSpPr>
          <p:spPr>
            <a:xfrm>
              <a:off x="386018" y="264233"/>
              <a:ext cx="1151637" cy="1151637"/>
            </a:xfrm>
            <a:custGeom>
              <a:avLst/>
              <a:gdLst/>
              <a:ahLst/>
              <a:cxnLst/>
              <a:rect l="l" t="t" r="r" b="b"/>
              <a:pathLst>
                <a:path w="37303" h="37303" extrusionOk="0">
                  <a:moveTo>
                    <a:pt x="18645" y="1"/>
                  </a:moveTo>
                  <a:cubicBezTo>
                    <a:pt x="8346" y="1"/>
                    <a:pt x="0" y="8359"/>
                    <a:pt x="0" y="18658"/>
                  </a:cubicBezTo>
                  <a:cubicBezTo>
                    <a:pt x="0" y="28957"/>
                    <a:pt x="8346" y="37303"/>
                    <a:pt x="18645" y="37303"/>
                  </a:cubicBezTo>
                  <a:cubicBezTo>
                    <a:pt x="28944" y="37303"/>
                    <a:pt x="37302" y="28957"/>
                    <a:pt x="37302" y="18658"/>
                  </a:cubicBezTo>
                  <a:cubicBezTo>
                    <a:pt x="37302" y="8359"/>
                    <a:pt x="28944" y="1"/>
                    <a:pt x="186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61"/>
            <p:cNvSpPr/>
            <p:nvPr/>
          </p:nvSpPr>
          <p:spPr>
            <a:xfrm>
              <a:off x="639265" y="334437"/>
              <a:ext cx="696206" cy="68413"/>
            </a:xfrm>
            <a:custGeom>
              <a:avLst/>
              <a:gdLst/>
              <a:ahLst/>
              <a:cxnLst/>
              <a:rect l="l" t="t" r="r" b="b"/>
              <a:pathLst>
                <a:path w="22551" h="2216" extrusionOk="0">
                  <a:moveTo>
                    <a:pt x="8109" y="1"/>
                  </a:moveTo>
                  <a:cubicBezTo>
                    <a:pt x="6847" y="1"/>
                    <a:pt x="6192" y="429"/>
                    <a:pt x="5596" y="798"/>
                  </a:cubicBezTo>
                  <a:cubicBezTo>
                    <a:pt x="5025" y="1168"/>
                    <a:pt x="4537" y="1489"/>
                    <a:pt x="3477" y="1489"/>
                  </a:cubicBezTo>
                  <a:cubicBezTo>
                    <a:pt x="2441" y="1489"/>
                    <a:pt x="1953" y="1168"/>
                    <a:pt x="1370" y="798"/>
                  </a:cubicBezTo>
                  <a:cubicBezTo>
                    <a:pt x="1179" y="679"/>
                    <a:pt x="977" y="548"/>
                    <a:pt x="762" y="429"/>
                  </a:cubicBezTo>
                  <a:cubicBezTo>
                    <a:pt x="500" y="572"/>
                    <a:pt x="250" y="739"/>
                    <a:pt x="0" y="906"/>
                  </a:cubicBezTo>
                  <a:cubicBezTo>
                    <a:pt x="370" y="1037"/>
                    <a:pt x="655" y="1215"/>
                    <a:pt x="965" y="1406"/>
                  </a:cubicBezTo>
                  <a:cubicBezTo>
                    <a:pt x="1548" y="1787"/>
                    <a:pt x="2215" y="2215"/>
                    <a:pt x="3477" y="2215"/>
                  </a:cubicBezTo>
                  <a:cubicBezTo>
                    <a:pt x="4751" y="2215"/>
                    <a:pt x="5406" y="1787"/>
                    <a:pt x="6001" y="1406"/>
                  </a:cubicBezTo>
                  <a:cubicBezTo>
                    <a:pt x="6561" y="1037"/>
                    <a:pt x="7049" y="727"/>
                    <a:pt x="8109" y="727"/>
                  </a:cubicBezTo>
                  <a:cubicBezTo>
                    <a:pt x="9156" y="727"/>
                    <a:pt x="9644" y="1037"/>
                    <a:pt x="10228" y="1406"/>
                  </a:cubicBezTo>
                  <a:cubicBezTo>
                    <a:pt x="10799" y="1787"/>
                    <a:pt x="11478" y="2215"/>
                    <a:pt x="12740" y="2215"/>
                  </a:cubicBezTo>
                  <a:cubicBezTo>
                    <a:pt x="14002" y="2215"/>
                    <a:pt x="14669" y="1787"/>
                    <a:pt x="15252" y="1406"/>
                  </a:cubicBezTo>
                  <a:cubicBezTo>
                    <a:pt x="15824" y="1037"/>
                    <a:pt x="16312" y="727"/>
                    <a:pt x="17372" y="727"/>
                  </a:cubicBezTo>
                  <a:cubicBezTo>
                    <a:pt x="18419" y="727"/>
                    <a:pt x="18896" y="1037"/>
                    <a:pt x="19479" y="1406"/>
                  </a:cubicBezTo>
                  <a:cubicBezTo>
                    <a:pt x="20062" y="1787"/>
                    <a:pt x="20729" y="2215"/>
                    <a:pt x="21991" y="2215"/>
                  </a:cubicBezTo>
                  <a:cubicBezTo>
                    <a:pt x="22194" y="2215"/>
                    <a:pt x="22372" y="2203"/>
                    <a:pt x="22551" y="2180"/>
                  </a:cubicBezTo>
                  <a:cubicBezTo>
                    <a:pt x="22253" y="1941"/>
                    <a:pt x="21932" y="1691"/>
                    <a:pt x="21634" y="1465"/>
                  </a:cubicBezTo>
                  <a:cubicBezTo>
                    <a:pt x="20836" y="1406"/>
                    <a:pt x="20384" y="1132"/>
                    <a:pt x="19884" y="798"/>
                  </a:cubicBezTo>
                  <a:cubicBezTo>
                    <a:pt x="19300" y="429"/>
                    <a:pt x="18634" y="1"/>
                    <a:pt x="17372" y="1"/>
                  </a:cubicBezTo>
                  <a:cubicBezTo>
                    <a:pt x="16098" y="1"/>
                    <a:pt x="15431" y="429"/>
                    <a:pt x="14848" y="798"/>
                  </a:cubicBezTo>
                  <a:cubicBezTo>
                    <a:pt x="14288" y="1168"/>
                    <a:pt x="13800" y="1489"/>
                    <a:pt x="12740" y="1489"/>
                  </a:cubicBezTo>
                  <a:cubicBezTo>
                    <a:pt x="11692" y="1489"/>
                    <a:pt x="11204" y="1168"/>
                    <a:pt x="10621" y="798"/>
                  </a:cubicBezTo>
                  <a:cubicBezTo>
                    <a:pt x="10049" y="429"/>
                    <a:pt x="9371" y="1"/>
                    <a:pt x="81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61"/>
            <p:cNvSpPr/>
            <p:nvPr/>
          </p:nvSpPr>
          <p:spPr>
            <a:xfrm>
              <a:off x="481939" y="452431"/>
              <a:ext cx="932936" cy="68784"/>
            </a:xfrm>
            <a:custGeom>
              <a:avLst/>
              <a:gdLst/>
              <a:ahLst/>
              <a:cxnLst/>
              <a:rect l="l" t="t" r="r" b="b"/>
              <a:pathLst>
                <a:path w="30219" h="2228" extrusionOk="0">
                  <a:moveTo>
                    <a:pt x="3953" y="1"/>
                  </a:moveTo>
                  <a:cubicBezTo>
                    <a:pt x="2679" y="1"/>
                    <a:pt x="2025" y="429"/>
                    <a:pt x="1429" y="798"/>
                  </a:cubicBezTo>
                  <a:cubicBezTo>
                    <a:pt x="1191" y="953"/>
                    <a:pt x="953" y="1096"/>
                    <a:pt x="703" y="1215"/>
                  </a:cubicBezTo>
                  <a:cubicBezTo>
                    <a:pt x="465" y="1537"/>
                    <a:pt x="227" y="1858"/>
                    <a:pt x="1" y="2191"/>
                  </a:cubicBezTo>
                  <a:cubicBezTo>
                    <a:pt x="834" y="2072"/>
                    <a:pt x="1358" y="1727"/>
                    <a:pt x="1834" y="1429"/>
                  </a:cubicBezTo>
                  <a:cubicBezTo>
                    <a:pt x="2406" y="1060"/>
                    <a:pt x="2894" y="739"/>
                    <a:pt x="3953" y="739"/>
                  </a:cubicBezTo>
                  <a:cubicBezTo>
                    <a:pt x="5001" y="739"/>
                    <a:pt x="5477" y="1060"/>
                    <a:pt x="6061" y="1429"/>
                  </a:cubicBezTo>
                  <a:cubicBezTo>
                    <a:pt x="6644" y="1798"/>
                    <a:pt x="7311" y="2227"/>
                    <a:pt x="8573" y="2227"/>
                  </a:cubicBezTo>
                  <a:cubicBezTo>
                    <a:pt x="9847" y="2227"/>
                    <a:pt x="10502" y="1798"/>
                    <a:pt x="11097" y="1429"/>
                  </a:cubicBezTo>
                  <a:cubicBezTo>
                    <a:pt x="11657" y="1060"/>
                    <a:pt x="12145" y="739"/>
                    <a:pt x="13205" y="739"/>
                  </a:cubicBezTo>
                  <a:cubicBezTo>
                    <a:pt x="14252" y="739"/>
                    <a:pt x="14740" y="1060"/>
                    <a:pt x="15324" y="1429"/>
                  </a:cubicBezTo>
                  <a:cubicBezTo>
                    <a:pt x="15895" y="1798"/>
                    <a:pt x="16574" y="2227"/>
                    <a:pt x="17836" y="2227"/>
                  </a:cubicBezTo>
                  <a:cubicBezTo>
                    <a:pt x="19098" y="2227"/>
                    <a:pt x="19765" y="1798"/>
                    <a:pt x="20348" y="1429"/>
                  </a:cubicBezTo>
                  <a:cubicBezTo>
                    <a:pt x="20920" y="1060"/>
                    <a:pt x="21408" y="739"/>
                    <a:pt x="22468" y="739"/>
                  </a:cubicBezTo>
                  <a:cubicBezTo>
                    <a:pt x="23515" y="739"/>
                    <a:pt x="23992" y="1060"/>
                    <a:pt x="24575" y="1429"/>
                  </a:cubicBezTo>
                  <a:cubicBezTo>
                    <a:pt x="25158" y="1798"/>
                    <a:pt x="25825" y="2227"/>
                    <a:pt x="27087" y="2227"/>
                  </a:cubicBezTo>
                  <a:cubicBezTo>
                    <a:pt x="28361" y="2227"/>
                    <a:pt x="29028" y="1798"/>
                    <a:pt x="29611" y="1429"/>
                  </a:cubicBezTo>
                  <a:cubicBezTo>
                    <a:pt x="29802" y="1275"/>
                    <a:pt x="29992" y="1156"/>
                    <a:pt x="30219" y="1060"/>
                  </a:cubicBezTo>
                  <a:cubicBezTo>
                    <a:pt x="30052" y="858"/>
                    <a:pt x="29909" y="667"/>
                    <a:pt x="29742" y="477"/>
                  </a:cubicBezTo>
                  <a:cubicBezTo>
                    <a:pt x="29552" y="584"/>
                    <a:pt x="29373" y="703"/>
                    <a:pt x="29207" y="798"/>
                  </a:cubicBezTo>
                  <a:cubicBezTo>
                    <a:pt x="28635" y="1179"/>
                    <a:pt x="28147" y="1489"/>
                    <a:pt x="27087" y="1489"/>
                  </a:cubicBezTo>
                  <a:cubicBezTo>
                    <a:pt x="26051" y="1489"/>
                    <a:pt x="25563" y="1179"/>
                    <a:pt x="24980" y="798"/>
                  </a:cubicBezTo>
                  <a:cubicBezTo>
                    <a:pt x="24396" y="429"/>
                    <a:pt x="23730" y="1"/>
                    <a:pt x="22468" y="1"/>
                  </a:cubicBezTo>
                  <a:cubicBezTo>
                    <a:pt x="21194" y="1"/>
                    <a:pt x="20527" y="429"/>
                    <a:pt x="19944" y="798"/>
                  </a:cubicBezTo>
                  <a:cubicBezTo>
                    <a:pt x="19384" y="1179"/>
                    <a:pt x="18896" y="1489"/>
                    <a:pt x="17836" y="1489"/>
                  </a:cubicBezTo>
                  <a:cubicBezTo>
                    <a:pt x="16788" y="1489"/>
                    <a:pt x="16300" y="1179"/>
                    <a:pt x="15717" y="798"/>
                  </a:cubicBezTo>
                  <a:cubicBezTo>
                    <a:pt x="15145" y="429"/>
                    <a:pt x="14467" y="1"/>
                    <a:pt x="13205" y="1"/>
                  </a:cubicBezTo>
                  <a:cubicBezTo>
                    <a:pt x="11943" y="1"/>
                    <a:pt x="11288" y="429"/>
                    <a:pt x="10692" y="798"/>
                  </a:cubicBezTo>
                  <a:cubicBezTo>
                    <a:pt x="10121" y="1179"/>
                    <a:pt x="9633" y="1489"/>
                    <a:pt x="8573" y="1489"/>
                  </a:cubicBezTo>
                  <a:cubicBezTo>
                    <a:pt x="7537" y="1489"/>
                    <a:pt x="7049" y="1179"/>
                    <a:pt x="6466" y="798"/>
                  </a:cubicBezTo>
                  <a:cubicBezTo>
                    <a:pt x="5882" y="429"/>
                    <a:pt x="5215" y="1"/>
                    <a:pt x="39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61"/>
            <p:cNvSpPr/>
            <p:nvPr/>
          </p:nvSpPr>
          <p:spPr>
            <a:xfrm>
              <a:off x="422756" y="569685"/>
              <a:ext cx="1060131" cy="68413"/>
            </a:xfrm>
            <a:custGeom>
              <a:avLst/>
              <a:gdLst/>
              <a:ahLst/>
              <a:cxnLst/>
              <a:rect l="l" t="t" r="r" b="b"/>
              <a:pathLst>
                <a:path w="34339" h="2216" extrusionOk="0">
                  <a:moveTo>
                    <a:pt x="5870" y="1"/>
                  </a:moveTo>
                  <a:cubicBezTo>
                    <a:pt x="4596" y="1"/>
                    <a:pt x="3942" y="429"/>
                    <a:pt x="3346" y="798"/>
                  </a:cubicBezTo>
                  <a:cubicBezTo>
                    <a:pt x="2787" y="1168"/>
                    <a:pt x="2299" y="1489"/>
                    <a:pt x="1239" y="1489"/>
                  </a:cubicBezTo>
                  <a:cubicBezTo>
                    <a:pt x="846" y="1489"/>
                    <a:pt x="536" y="1441"/>
                    <a:pt x="286" y="1370"/>
                  </a:cubicBezTo>
                  <a:cubicBezTo>
                    <a:pt x="179" y="1584"/>
                    <a:pt x="96" y="1822"/>
                    <a:pt x="1" y="2049"/>
                  </a:cubicBezTo>
                  <a:cubicBezTo>
                    <a:pt x="346" y="2156"/>
                    <a:pt x="751" y="2215"/>
                    <a:pt x="1239" y="2215"/>
                  </a:cubicBezTo>
                  <a:cubicBezTo>
                    <a:pt x="2501" y="2215"/>
                    <a:pt x="3156" y="1775"/>
                    <a:pt x="3751" y="1406"/>
                  </a:cubicBezTo>
                  <a:cubicBezTo>
                    <a:pt x="4323" y="1037"/>
                    <a:pt x="4811" y="727"/>
                    <a:pt x="5870" y="727"/>
                  </a:cubicBezTo>
                  <a:cubicBezTo>
                    <a:pt x="6918" y="727"/>
                    <a:pt x="7394" y="1037"/>
                    <a:pt x="7978" y="1406"/>
                  </a:cubicBezTo>
                  <a:cubicBezTo>
                    <a:pt x="8561" y="1775"/>
                    <a:pt x="9228" y="2215"/>
                    <a:pt x="10490" y="2215"/>
                  </a:cubicBezTo>
                  <a:cubicBezTo>
                    <a:pt x="11764" y="2215"/>
                    <a:pt x="12419" y="1775"/>
                    <a:pt x="13014" y="1406"/>
                  </a:cubicBezTo>
                  <a:cubicBezTo>
                    <a:pt x="13574" y="1037"/>
                    <a:pt x="14062" y="727"/>
                    <a:pt x="15122" y="727"/>
                  </a:cubicBezTo>
                  <a:cubicBezTo>
                    <a:pt x="16169" y="727"/>
                    <a:pt x="16657" y="1037"/>
                    <a:pt x="17241" y="1406"/>
                  </a:cubicBezTo>
                  <a:cubicBezTo>
                    <a:pt x="17812" y="1775"/>
                    <a:pt x="18491" y="2215"/>
                    <a:pt x="19753" y="2215"/>
                  </a:cubicBezTo>
                  <a:cubicBezTo>
                    <a:pt x="21015" y="2215"/>
                    <a:pt x="21682" y="1775"/>
                    <a:pt x="22265" y="1406"/>
                  </a:cubicBezTo>
                  <a:cubicBezTo>
                    <a:pt x="22837" y="1037"/>
                    <a:pt x="23325" y="727"/>
                    <a:pt x="24385" y="727"/>
                  </a:cubicBezTo>
                  <a:cubicBezTo>
                    <a:pt x="25432" y="727"/>
                    <a:pt x="25909" y="1037"/>
                    <a:pt x="26492" y="1406"/>
                  </a:cubicBezTo>
                  <a:cubicBezTo>
                    <a:pt x="27075" y="1775"/>
                    <a:pt x="27742" y="2215"/>
                    <a:pt x="29004" y="2215"/>
                  </a:cubicBezTo>
                  <a:cubicBezTo>
                    <a:pt x="30278" y="2215"/>
                    <a:pt x="30945" y="1775"/>
                    <a:pt x="31528" y="1406"/>
                  </a:cubicBezTo>
                  <a:cubicBezTo>
                    <a:pt x="32088" y="1037"/>
                    <a:pt x="32576" y="727"/>
                    <a:pt x="33636" y="727"/>
                  </a:cubicBezTo>
                  <a:cubicBezTo>
                    <a:pt x="33910" y="727"/>
                    <a:pt x="34124" y="739"/>
                    <a:pt x="34338" y="787"/>
                  </a:cubicBezTo>
                  <a:cubicBezTo>
                    <a:pt x="34207" y="548"/>
                    <a:pt x="34064" y="275"/>
                    <a:pt x="33933" y="13"/>
                  </a:cubicBezTo>
                  <a:cubicBezTo>
                    <a:pt x="33826" y="13"/>
                    <a:pt x="33743" y="1"/>
                    <a:pt x="33636" y="1"/>
                  </a:cubicBezTo>
                  <a:cubicBezTo>
                    <a:pt x="32374" y="1"/>
                    <a:pt x="31707" y="429"/>
                    <a:pt x="31124" y="798"/>
                  </a:cubicBezTo>
                  <a:cubicBezTo>
                    <a:pt x="30552" y="1168"/>
                    <a:pt x="30064" y="1489"/>
                    <a:pt x="29004" y="1489"/>
                  </a:cubicBezTo>
                  <a:cubicBezTo>
                    <a:pt x="27968" y="1489"/>
                    <a:pt x="27480" y="1168"/>
                    <a:pt x="26897" y="798"/>
                  </a:cubicBezTo>
                  <a:cubicBezTo>
                    <a:pt x="26313" y="429"/>
                    <a:pt x="25647" y="1"/>
                    <a:pt x="24385" y="1"/>
                  </a:cubicBezTo>
                  <a:cubicBezTo>
                    <a:pt x="23111" y="1"/>
                    <a:pt x="22444" y="429"/>
                    <a:pt x="21861" y="798"/>
                  </a:cubicBezTo>
                  <a:cubicBezTo>
                    <a:pt x="21301" y="1168"/>
                    <a:pt x="20813" y="1489"/>
                    <a:pt x="19753" y="1489"/>
                  </a:cubicBezTo>
                  <a:cubicBezTo>
                    <a:pt x="18705" y="1489"/>
                    <a:pt x="18217" y="1168"/>
                    <a:pt x="17634" y="798"/>
                  </a:cubicBezTo>
                  <a:cubicBezTo>
                    <a:pt x="17062" y="429"/>
                    <a:pt x="16384" y="1"/>
                    <a:pt x="15122" y="1"/>
                  </a:cubicBezTo>
                  <a:cubicBezTo>
                    <a:pt x="13860" y="1"/>
                    <a:pt x="13205" y="429"/>
                    <a:pt x="12609" y="798"/>
                  </a:cubicBezTo>
                  <a:cubicBezTo>
                    <a:pt x="12038" y="1168"/>
                    <a:pt x="11550" y="1489"/>
                    <a:pt x="10490" y="1489"/>
                  </a:cubicBezTo>
                  <a:cubicBezTo>
                    <a:pt x="9454" y="1489"/>
                    <a:pt x="8966" y="1168"/>
                    <a:pt x="8383" y="798"/>
                  </a:cubicBezTo>
                  <a:cubicBezTo>
                    <a:pt x="7799" y="429"/>
                    <a:pt x="7132" y="1"/>
                    <a:pt x="58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61"/>
            <p:cNvSpPr/>
            <p:nvPr/>
          </p:nvSpPr>
          <p:spPr>
            <a:xfrm>
              <a:off x="392995" y="687680"/>
              <a:ext cx="1134348" cy="68413"/>
            </a:xfrm>
            <a:custGeom>
              <a:avLst/>
              <a:gdLst/>
              <a:ahLst/>
              <a:cxnLst/>
              <a:rect l="l" t="t" r="r" b="b"/>
              <a:pathLst>
                <a:path w="36743" h="2216" extrusionOk="0">
                  <a:moveTo>
                    <a:pt x="6811" y="1"/>
                  </a:moveTo>
                  <a:cubicBezTo>
                    <a:pt x="5549" y="1"/>
                    <a:pt x="4894" y="429"/>
                    <a:pt x="4298" y="798"/>
                  </a:cubicBezTo>
                  <a:cubicBezTo>
                    <a:pt x="3739" y="1167"/>
                    <a:pt x="3239" y="1489"/>
                    <a:pt x="2191" y="1489"/>
                  </a:cubicBezTo>
                  <a:cubicBezTo>
                    <a:pt x="1191" y="1489"/>
                    <a:pt x="703" y="1203"/>
                    <a:pt x="167" y="846"/>
                  </a:cubicBezTo>
                  <a:cubicBezTo>
                    <a:pt x="107" y="1096"/>
                    <a:pt x="60" y="1370"/>
                    <a:pt x="0" y="1620"/>
                  </a:cubicBezTo>
                  <a:cubicBezTo>
                    <a:pt x="524" y="1929"/>
                    <a:pt x="1143" y="2215"/>
                    <a:pt x="2191" y="2215"/>
                  </a:cubicBezTo>
                  <a:cubicBezTo>
                    <a:pt x="3453" y="2215"/>
                    <a:pt x="4108" y="1787"/>
                    <a:pt x="4703" y="1406"/>
                  </a:cubicBezTo>
                  <a:cubicBezTo>
                    <a:pt x="5263" y="1036"/>
                    <a:pt x="5763" y="727"/>
                    <a:pt x="6811" y="727"/>
                  </a:cubicBezTo>
                  <a:cubicBezTo>
                    <a:pt x="7870" y="727"/>
                    <a:pt x="8347" y="1036"/>
                    <a:pt x="8930" y="1406"/>
                  </a:cubicBezTo>
                  <a:cubicBezTo>
                    <a:pt x="9513" y="1787"/>
                    <a:pt x="10180" y="2215"/>
                    <a:pt x="11442" y="2215"/>
                  </a:cubicBezTo>
                  <a:cubicBezTo>
                    <a:pt x="12704" y="2215"/>
                    <a:pt x="13359" y="1787"/>
                    <a:pt x="13954" y="1406"/>
                  </a:cubicBezTo>
                  <a:cubicBezTo>
                    <a:pt x="14526" y="1036"/>
                    <a:pt x="15014" y="727"/>
                    <a:pt x="16074" y="727"/>
                  </a:cubicBezTo>
                  <a:cubicBezTo>
                    <a:pt x="17110" y="727"/>
                    <a:pt x="17610" y="1036"/>
                    <a:pt x="18181" y="1406"/>
                  </a:cubicBezTo>
                  <a:cubicBezTo>
                    <a:pt x="18764" y="1787"/>
                    <a:pt x="19431" y="2215"/>
                    <a:pt x="20705" y="2215"/>
                  </a:cubicBezTo>
                  <a:cubicBezTo>
                    <a:pt x="21967" y="2215"/>
                    <a:pt x="22634" y="1787"/>
                    <a:pt x="23217" y="1406"/>
                  </a:cubicBezTo>
                  <a:cubicBezTo>
                    <a:pt x="23777" y="1036"/>
                    <a:pt x="24277" y="727"/>
                    <a:pt x="25325" y="727"/>
                  </a:cubicBezTo>
                  <a:cubicBezTo>
                    <a:pt x="26384" y="727"/>
                    <a:pt x="26861" y="1036"/>
                    <a:pt x="27444" y="1406"/>
                  </a:cubicBezTo>
                  <a:cubicBezTo>
                    <a:pt x="28028" y="1787"/>
                    <a:pt x="28694" y="2215"/>
                    <a:pt x="29956" y="2215"/>
                  </a:cubicBezTo>
                  <a:cubicBezTo>
                    <a:pt x="31218" y="2215"/>
                    <a:pt x="31897" y="1787"/>
                    <a:pt x="32469" y="1406"/>
                  </a:cubicBezTo>
                  <a:cubicBezTo>
                    <a:pt x="33040" y="1036"/>
                    <a:pt x="33528" y="727"/>
                    <a:pt x="34588" y="727"/>
                  </a:cubicBezTo>
                  <a:cubicBezTo>
                    <a:pt x="35636" y="727"/>
                    <a:pt x="36124" y="1036"/>
                    <a:pt x="36695" y="1406"/>
                  </a:cubicBezTo>
                  <a:cubicBezTo>
                    <a:pt x="36719" y="1429"/>
                    <a:pt x="36731" y="1429"/>
                    <a:pt x="36743" y="1441"/>
                  </a:cubicBezTo>
                  <a:cubicBezTo>
                    <a:pt x="36683" y="1132"/>
                    <a:pt x="36612" y="786"/>
                    <a:pt x="36517" y="465"/>
                  </a:cubicBezTo>
                  <a:cubicBezTo>
                    <a:pt x="36040" y="203"/>
                    <a:pt x="35469" y="1"/>
                    <a:pt x="34588" y="1"/>
                  </a:cubicBezTo>
                  <a:cubicBezTo>
                    <a:pt x="33326" y="1"/>
                    <a:pt x="32647" y="429"/>
                    <a:pt x="32076" y="798"/>
                  </a:cubicBezTo>
                  <a:cubicBezTo>
                    <a:pt x="31504" y="1167"/>
                    <a:pt x="31016" y="1489"/>
                    <a:pt x="29956" y="1489"/>
                  </a:cubicBezTo>
                  <a:cubicBezTo>
                    <a:pt x="28921" y="1489"/>
                    <a:pt x="28420" y="1167"/>
                    <a:pt x="27849" y="798"/>
                  </a:cubicBezTo>
                  <a:cubicBezTo>
                    <a:pt x="27266" y="429"/>
                    <a:pt x="26599" y="1"/>
                    <a:pt x="25325" y="1"/>
                  </a:cubicBezTo>
                  <a:cubicBezTo>
                    <a:pt x="24063" y="1"/>
                    <a:pt x="23396" y="429"/>
                    <a:pt x="22813" y="798"/>
                  </a:cubicBezTo>
                  <a:cubicBezTo>
                    <a:pt x="22253" y="1167"/>
                    <a:pt x="21753" y="1489"/>
                    <a:pt x="20705" y="1489"/>
                  </a:cubicBezTo>
                  <a:cubicBezTo>
                    <a:pt x="19657" y="1489"/>
                    <a:pt x="19169" y="1167"/>
                    <a:pt x="18586" y="798"/>
                  </a:cubicBezTo>
                  <a:cubicBezTo>
                    <a:pt x="18002" y="429"/>
                    <a:pt x="17336" y="1"/>
                    <a:pt x="16074" y="1"/>
                  </a:cubicBezTo>
                  <a:cubicBezTo>
                    <a:pt x="14812" y="1"/>
                    <a:pt x="14157" y="429"/>
                    <a:pt x="13561" y="798"/>
                  </a:cubicBezTo>
                  <a:cubicBezTo>
                    <a:pt x="12990" y="1167"/>
                    <a:pt x="12502" y="1489"/>
                    <a:pt x="11442" y="1489"/>
                  </a:cubicBezTo>
                  <a:cubicBezTo>
                    <a:pt x="10406" y="1489"/>
                    <a:pt x="9906" y="1167"/>
                    <a:pt x="9335" y="798"/>
                  </a:cubicBezTo>
                  <a:cubicBezTo>
                    <a:pt x="8751" y="429"/>
                    <a:pt x="8085" y="1"/>
                    <a:pt x="681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61"/>
            <p:cNvSpPr/>
            <p:nvPr/>
          </p:nvSpPr>
          <p:spPr>
            <a:xfrm>
              <a:off x="383795" y="805674"/>
              <a:ext cx="1153860" cy="69124"/>
            </a:xfrm>
            <a:custGeom>
              <a:avLst/>
              <a:gdLst/>
              <a:ahLst/>
              <a:cxnLst/>
              <a:rect l="l" t="t" r="r" b="b"/>
              <a:pathLst>
                <a:path w="37375" h="2239" extrusionOk="0">
                  <a:moveTo>
                    <a:pt x="7109" y="1"/>
                  </a:moveTo>
                  <a:cubicBezTo>
                    <a:pt x="5847" y="1"/>
                    <a:pt x="5192" y="429"/>
                    <a:pt x="4596" y="810"/>
                  </a:cubicBezTo>
                  <a:cubicBezTo>
                    <a:pt x="4037" y="1179"/>
                    <a:pt x="3537" y="1489"/>
                    <a:pt x="2489" y="1489"/>
                  </a:cubicBezTo>
                  <a:cubicBezTo>
                    <a:pt x="1441" y="1489"/>
                    <a:pt x="953" y="1179"/>
                    <a:pt x="370" y="810"/>
                  </a:cubicBezTo>
                  <a:lnTo>
                    <a:pt x="12" y="584"/>
                  </a:lnTo>
                  <a:cubicBezTo>
                    <a:pt x="12" y="763"/>
                    <a:pt x="1" y="941"/>
                    <a:pt x="1" y="1120"/>
                  </a:cubicBezTo>
                  <a:lnTo>
                    <a:pt x="1" y="1465"/>
                  </a:lnTo>
                  <a:cubicBezTo>
                    <a:pt x="584" y="1834"/>
                    <a:pt x="1239" y="2239"/>
                    <a:pt x="2465" y="2239"/>
                  </a:cubicBezTo>
                  <a:cubicBezTo>
                    <a:pt x="3739" y="2239"/>
                    <a:pt x="4394" y="1798"/>
                    <a:pt x="4989" y="1429"/>
                  </a:cubicBezTo>
                  <a:cubicBezTo>
                    <a:pt x="5549" y="1060"/>
                    <a:pt x="6037" y="751"/>
                    <a:pt x="7097" y="751"/>
                  </a:cubicBezTo>
                  <a:cubicBezTo>
                    <a:pt x="8156" y="751"/>
                    <a:pt x="8633" y="1060"/>
                    <a:pt x="9216" y="1429"/>
                  </a:cubicBezTo>
                  <a:cubicBezTo>
                    <a:pt x="9788" y="1798"/>
                    <a:pt x="10466" y="2239"/>
                    <a:pt x="11728" y="2239"/>
                  </a:cubicBezTo>
                  <a:cubicBezTo>
                    <a:pt x="12990" y="2239"/>
                    <a:pt x="13645" y="1798"/>
                    <a:pt x="14240" y="1429"/>
                  </a:cubicBezTo>
                  <a:cubicBezTo>
                    <a:pt x="14812" y="1060"/>
                    <a:pt x="15300" y="751"/>
                    <a:pt x="16360" y="751"/>
                  </a:cubicBezTo>
                  <a:cubicBezTo>
                    <a:pt x="17396" y="751"/>
                    <a:pt x="17884" y="1060"/>
                    <a:pt x="18467" y="1429"/>
                  </a:cubicBezTo>
                  <a:cubicBezTo>
                    <a:pt x="19051" y="1798"/>
                    <a:pt x="19717" y="2239"/>
                    <a:pt x="20979" y="2239"/>
                  </a:cubicBezTo>
                  <a:cubicBezTo>
                    <a:pt x="22253" y="2239"/>
                    <a:pt x="22920" y="1798"/>
                    <a:pt x="23504" y="1429"/>
                  </a:cubicBezTo>
                  <a:cubicBezTo>
                    <a:pt x="24063" y="1060"/>
                    <a:pt x="24551" y="751"/>
                    <a:pt x="25611" y="751"/>
                  </a:cubicBezTo>
                  <a:cubicBezTo>
                    <a:pt x="26671" y="751"/>
                    <a:pt x="27147" y="1060"/>
                    <a:pt x="27730" y="1429"/>
                  </a:cubicBezTo>
                  <a:cubicBezTo>
                    <a:pt x="28302" y="1798"/>
                    <a:pt x="28980" y="2239"/>
                    <a:pt x="30242" y="2239"/>
                  </a:cubicBezTo>
                  <a:cubicBezTo>
                    <a:pt x="31505" y="2239"/>
                    <a:pt x="32171" y="1798"/>
                    <a:pt x="32755" y="1429"/>
                  </a:cubicBezTo>
                  <a:cubicBezTo>
                    <a:pt x="33326" y="1060"/>
                    <a:pt x="33814" y="751"/>
                    <a:pt x="34874" y="751"/>
                  </a:cubicBezTo>
                  <a:cubicBezTo>
                    <a:pt x="35922" y="751"/>
                    <a:pt x="36398" y="1060"/>
                    <a:pt x="36981" y="1429"/>
                  </a:cubicBezTo>
                  <a:lnTo>
                    <a:pt x="37339" y="1655"/>
                  </a:lnTo>
                  <a:cubicBezTo>
                    <a:pt x="37339" y="1477"/>
                    <a:pt x="37350" y="1298"/>
                    <a:pt x="37350" y="1120"/>
                  </a:cubicBezTo>
                  <a:cubicBezTo>
                    <a:pt x="37374" y="1001"/>
                    <a:pt x="37374" y="893"/>
                    <a:pt x="37350" y="774"/>
                  </a:cubicBezTo>
                  <a:cubicBezTo>
                    <a:pt x="36779" y="405"/>
                    <a:pt x="36124" y="1"/>
                    <a:pt x="34886" y="1"/>
                  </a:cubicBezTo>
                  <a:cubicBezTo>
                    <a:pt x="33624" y="1"/>
                    <a:pt x="32945" y="429"/>
                    <a:pt x="32374" y="810"/>
                  </a:cubicBezTo>
                  <a:cubicBezTo>
                    <a:pt x="31802" y="1179"/>
                    <a:pt x="31314" y="1489"/>
                    <a:pt x="30254" y="1489"/>
                  </a:cubicBezTo>
                  <a:cubicBezTo>
                    <a:pt x="29219" y="1489"/>
                    <a:pt x="28718" y="1179"/>
                    <a:pt x="28147" y="810"/>
                  </a:cubicBezTo>
                  <a:cubicBezTo>
                    <a:pt x="27564" y="429"/>
                    <a:pt x="26897" y="1"/>
                    <a:pt x="25623" y="1"/>
                  </a:cubicBezTo>
                  <a:cubicBezTo>
                    <a:pt x="24361" y="1"/>
                    <a:pt x="23694" y="429"/>
                    <a:pt x="23111" y="810"/>
                  </a:cubicBezTo>
                  <a:cubicBezTo>
                    <a:pt x="22551" y="1179"/>
                    <a:pt x="22051" y="1489"/>
                    <a:pt x="21003" y="1489"/>
                  </a:cubicBezTo>
                  <a:cubicBezTo>
                    <a:pt x="19955" y="1489"/>
                    <a:pt x="19467" y="1179"/>
                    <a:pt x="18884" y="810"/>
                  </a:cubicBezTo>
                  <a:cubicBezTo>
                    <a:pt x="18300" y="429"/>
                    <a:pt x="17634" y="1"/>
                    <a:pt x="16372" y="1"/>
                  </a:cubicBezTo>
                  <a:cubicBezTo>
                    <a:pt x="15110" y="1"/>
                    <a:pt x="14455" y="429"/>
                    <a:pt x="13859" y="810"/>
                  </a:cubicBezTo>
                  <a:cubicBezTo>
                    <a:pt x="13288" y="1179"/>
                    <a:pt x="12800" y="1489"/>
                    <a:pt x="11740" y="1489"/>
                  </a:cubicBezTo>
                  <a:cubicBezTo>
                    <a:pt x="10704" y="1489"/>
                    <a:pt x="10204" y="1179"/>
                    <a:pt x="9633" y="810"/>
                  </a:cubicBezTo>
                  <a:cubicBezTo>
                    <a:pt x="9049" y="429"/>
                    <a:pt x="8383" y="1"/>
                    <a:pt x="71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61"/>
            <p:cNvSpPr/>
            <p:nvPr/>
          </p:nvSpPr>
          <p:spPr>
            <a:xfrm>
              <a:off x="393736" y="923669"/>
              <a:ext cx="1134719" cy="69124"/>
            </a:xfrm>
            <a:custGeom>
              <a:avLst/>
              <a:gdLst/>
              <a:ahLst/>
              <a:cxnLst/>
              <a:rect l="l" t="t" r="r" b="b"/>
              <a:pathLst>
                <a:path w="36755" h="2239" extrusionOk="0">
                  <a:moveTo>
                    <a:pt x="6787" y="0"/>
                  </a:moveTo>
                  <a:cubicBezTo>
                    <a:pt x="5525" y="0"/>
                    <a:pt x="4870" y="429"/>
                    <a:pt x="4274" y="810"/>
                  </a:cubicBezTo>
                  <a:cubicBezTo>
                    <a:pt x="3715" y="1179"/>
                    <a:pt x="3215" y="1489"/>
                    <a:pt x="2167" y="1489"/>
                  </a:cubicBezTo>
                  <a:cubicBezTo>
                    <a:pt x="1119" y="1489"/>
                    <a:pt x="631" y="1179"/>
                    <a:pt x="48" y="810"/>
                  </a:cubicBezTo>
                  <a:cubicBezTo>
                    <a:pt x="36" y="786"/>
                    <a:pt x="24" y="786"/>
                    <a:pt x="0" y="774"/>
                  </a:cubicBezTo>
                  <a:lnTo>
                    <a:pt x="0" y="774"/>
                  </a:lnTo>
                  <a:cubicBezTo>
                    <a:pt x="60" y="1120"/>
                    <a:pt x="143" y="1453"/>
                    <a:pt x="226" y="1774"/>
                  </a:cubicBezTo>
                  <a:cubicBezTo>
                    <a:pt x="703" y="2024"/>
                    <a:pt x="1286" y="2239"/>
                    <a:pt x="2167" y="2239"/>
                  </a:cubicBezTo>
                  <a:cubicBezTo>
                    <a:pt x="3429" y="2239"/>
                    <a:pt x="4084" y="1810"/>
                    <a:pt x="4679" y="1429"/>
                  </a:cubicBezTo>
                  <a:cubicBezTo>
                    <a:pt x="5239" y="1060"/>
                    <a:pt x="5739" y="750"/>
                    <a:pt x="6787" y="750"/>
                  </a:cubicBezTo>
                  <a:cubicBezTo>
                    <a:pt x="7846" y="750"/>
                    <a:pt x="8323" y="1060"/>
                    <a:pt x="8906" y="1429"/>
                  </a:cubicBezTo>
                  <a:cubicBezTo>
                    <a:pt x="9489" y="1810"/>
                    <a:pt x="10156" y="2239"/>
                    <a:pt x="11418" y="2239"/>
                  </a:cubicBezTo>
                  <a:cubicBezTo>
                    <a:pt x="12680" y="2239"/>
                    <a:pt x="13335" y="1810"/>
                    <a:pt x="13930" y="1429"/>
                  </a:cubicBezTo>
                  <a:cubicBezTo>
                    <a:pt x="14502" y="1060"/>
                    <a:pt x="14990" y="750"/>
                    <a:pt x="16050" y="750"/>
                  </a:cubicBezTo>
                  <a:cubicBezTo>
                    <a:pt x="17086" y="750"/>
                    <a:pt x="17586" y="1060"/>
                    <a:pt x="18157" y="1429"/>
                  </a:cubicBezTo>
                  <a:cubicBezTo>
                    <a:pt x="18740" y="1810"/>
                    <a:pt x="19407" y="2239"/>
                    <a:pt x="20681" y="2239"/>
                  </a:cubicBezTo>
                  <a:cubicBezTo>
                    <a:pt x="21943" y="2239"/>
                    <a:pt x="22610" y="1810"/>
                    <a:pt x="23193" y="1429"/>
                  </a:cubicBezTo>
                  <a:cubicBezTo>
                    <a:pt x="23753" y="1060"/>
                    <a:pt x="24253" y="750"/>
                    <a:pt x="25301" y="750"/>
                  </a:cubicBezTo>
                  <a:cubicBezTo>
                    <a:pt x="26360" y="750"/>
                    <a:pt x="26837" y="1060"/>
                    <a:pt x="27420" y="1429"/>
                  </a:cubicBezTo>
                  <a:cubicBezTo>
                    <a:pt x="28004" y="1810"/>
                    <a:pt x="28670" y="2239"/>
                    <a:pt x="29932" y="2239"/>
                  </a:cubicBezTo>
                  <a:cubicBezTo>
                    <a:pt x="31194" y="2239"/>
                    <a:pt x="31873" y="1810"/>
                    <a:pt x="32445" y="1429"/>
                  </a:cubicBezTo>
                  <a:cubicBezTo>
                    <a:pt x="33016" y="1060"/>
                    <a:pt x="33504" y="750"/>
                    <a:pt x="34564" y="750"/>
                  </a:cubicBezTo>
                  <a:cubicBezTo>
                    <a:pt x="35564" y="750"/>
                    <a:pt x="36052" y="1024"/>
                    <a:pt x="36588" y="1393"/>
                  </a:cubicBezTo>
                  <a:cubicBezTo>
                    <a:pt x="36647" y="1131"/>
                    <a:pt x="36695" y="870"/>
                    <a:pt x="36755" y="620"/>
                  </a:cubicBezTo>
                  <a:cubicBezTo>
                    <a:pt x="36231" y="286"/>
                    <a:pt x="35600" y="0"/>
                    <a:pt x="34564" y="0"/>
                  </a:cubicBezTo>
                  <a:cubicBezTo>
                    <a:pt x="33302" y="0"/>
                    <a:pt x="32623" y="429"/>
                    <a:pt x="32052" y="810"/>
                  </a:cubicBezTo>
                  <a:cubicBezTo>
                    <a:pt x="31480" y="1179"/>
                    <a:pt x="30992" y="1489"/>
                    <a:pt x="29932" y="1489"/>
                  </a:cubicBezTo>
                  <a:cubicBezTo>
                    <a:pt x="28897" y="1489"/>
                    <a:pt x="28396" y="1179"/>
                    <a:pt x="27825" y="810"/>
                  </a:cubicBezTo>
                  <a:cubicBezTo>
                    <a:pt x="27242" y="429"/>
                    <a:pt x="26575" y="0"/>
                    <a:pt x="25301" y="0"/>
                  </a:cubicBezTo>
                  <a:cubicBezTo>
                    <a:pt x="24039" y="0"/>
                    <a:pt x="23372" y="429"/>
                    <a:pt x="22789" y="810"/>
                  </a:cubicBezTo>
                  <a:cubicBezTo>
                    <a:pt x="22229" y="1179"/>
                    <a:pt x="21729" y="1489"/>
                    <a:pt x="20681" y="1489"/>
                  </a:cubicBezTo>
                  <a:cubicBezTo>
                    <a:pt x="19633" y="1489"/>
                    <a:pt x="19145" y="1179"/>
                    <a:pt x="18562" y="810"/>
                  </a:cubicBezTo>
                  <a:cubicBezTo>
                    <a:pt x="17978" y="429"/>
                    <a:pt x="17312" y="0"/>
                    <a:pt x="16050" y="0"/>
                  </a:cubicBezTo>
                  <a:cubicBezTo>
                    <a:pt x="14788" y="0"/>
                    <a:pt x="14133" y="429"/>
                    <a:pt x="13537" y="810"/>
                  </a:cubicBezTo>
                  <a:cubicBezTo>
                    <a:pt x="12966" y="1179"/>
                    <a:pt x="12478" y="1489"/>
                    <a:pt x="11418" y="1489"/>
                  </a:cubicBezTo>
                  <a:cubicBezTo>
                    <a:pt x="10382" y="1489"/>
                    <a:pt x="9882" y="1179"/>
                    <a:pt x="9311" y="810"/>
                  </a:cubicBezTo>
                  <a:cubicBezTo>
                    <a:pt x="8727" y="429"/>
                    <a:pt x="8061" y="0"/>
                    <a:pt x="678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61"/>
            <p:cNvSpPr/>
            <p:nvPr/>
          </p:nvSpPr>
          <p:spPr>
            <a:xfrm>
              <a:off x="438933" y="1041293"/>
              <a:ext cx="1059760" cy="69124"/>
            </a:xfrm>
            <a:custGeom>
              <a:avLst/>
              <a:gdLst/>
              <a:ahLst/>
              <a:cxnLst/>
              <a:rect l="l" t="t" r="r" b="b"/>
              <a:pathLst>
                <a:path w="34327" h="2239" extrusionOk="0">
                  <a:moveTo>
                    <a:pt x="5323" y="0"/>
                  </a:moveTo>
                  <a:cubicBezTo>
                    <a:pt x="4061" y="0"/>
                    <a:pt x="3406" y="441"/>
                    <a:pt x="2810" y="810"/>
                  </a:cubicBezTo>
                  <a:cubicBezTo>
                    <a:pt x="2251" y="1179"/>
                    <a:pt x="1751" y="1489"/>
                    <a:pt x="703" y="1489"/>
                  </a:cubicBezTo>
                  <a:cubicBezTo>
                    <a:pt x="429" y="1489"/>
                    <a:pt x="203" y="1477"/>
                    <a:pt x="1" y="1429"/>
                  </a:cubicBezTo>
                  <a:lnTo>
                    <a:pt x="1" y="1429"/>
                  </a:lnTo>
                  <a:cubicBezTo>
                    <a:pt x="120" y="1703"/>
                    <a:pt x="251" y="1965"/>
                    <a:pt x="405" y="2227"/>
                  </a:cubicBezTo>
                  <a:cubicBezTo>
                    <a:pt x="501" y="2227"/>
                    <a:pt x="596" y="2239"/>
                    <a:pt x="703" y="2239"/>
                  </a:cubicBezTo>
                  <a:cubicBezTo>
                    <a:pt x="1965" y="2239"/>
                    <a:pt x="2620" y="1810"/>
                    <a:pt x="3215" y="1429"/>
                  </a:cubicBezTo>
                  <a:cubicBezTo>
                    <a:pt x="3775" y="1060"/>
                    <a:pt x="4275" y="750"/>
                    <a:pt x="5323" y="750"/>
                  </a:cubicBezTo>
                  <a:cubicBezTo>
                    <a:pt x="6382" y="750"/>
                    <a:pt x="6859" y="1060"/>
                    <a:pt x="7442" y="1429"/>
                  </a:cubicBezTo>
                  <a:cubicBezTo>
                    <a:pt x="8025" y="1810"/>
                    <a:pt x="8692" y="2239"/>
                    <a:pt x="9954" y="2239"/>
                  </a:cubicBezTo>
                  <a:cubicBezTo>
                    <a:pt x="11216" y="2239"/>
                    <a:pt x="11871" y="1810"/>
                    <a:pt x="12466" y="1429"/>
                  </a:cubicBezTo>
                  <a:cubicBezTo>
                    <a:pt x="13038" y="1060"/>
                    <a:pt x="13526" y="750"/>
                    <a:pt x="14586" y="750"/>
                  </a:cubicBezTo>
                  <a:cubicBezTo>
                    <a:pt x="15622" y="750"/>
                    <a:pt x="16122" y="1060"/>
                    <a:pt x="16693" y="1429"/>
                  </a:cubicBezTo>
                  <a:cubicBezTo>
                    <a:pt x="17276" y="1810"/>
                    <a:pt x="17943" y="2239"/>
                    <a:pt x="19217" y="2239"/>
                  </a:cubicBezTo>
                  <a:cubicBezTo>
                    <a:pt x="20479" y="2239"/>
                    <a:pt x="21146" y="1810"/>
                    <a:pt x="21729" y="1429"/>
                  </a:cubicBezTo>
                  <a:cubicBezTo>
                    <a:pt x="22289" y="1060"/>
                    <a:pt x="22789" y="750"/>
                    <a:pt x="23837" y="750"/>
                  </a:cubicBezTo>
                  <a:cubicBezTo>
                    <a:pt x="24896" y="750"/>
                    <a:pt x="25373" y="1060"/>
                    <a:pt x="25956" y="1429"/>
                  </a:cubicBezTo>
                  <a:cubicBezTo>
                    <a:pt x="26540" y="1810"/>
                    <a:pt x="27206" y="2239"/>
                    <a:pt x="28468" y="2239"/>
                  </a:cubicBezTo>
                  <a:cubicBezTo>
                    <a:pt x="29730" y="2239"/>
                    <a:pt x="30409" y="1810"/>
                    <a:pt x="30981" y="1429"/>
                  </a:cubicBezTo>
                  <a:cubicBezTo>
                    <a:pt x="31552" y="1060"/>
                    <a:pt x="32040" y="750"/>
                    <a:pt x="33100" y="750"/>
                  </a:cubicBezTo>
                  <a:cubicBezTo>
                    <a:pt x="33481" y="750"/>
                    <a:pt x="33802" y="798"/>
                    <a:pt x="34052" y="870"/>
                  </a:cubicBezTo>
                  <a:cubicBezTo>
                    <a:pt x="34148" y="643"/>
                    <a:pt x="34243" y="405"/>
                    <a:pt x="34326" y="179"/>
                  </a:cubicBezTo>
                  <a:cubicBezTo>
                    <a:pt x="34005" y="84"/>
                    <a:pt x="33588" y="0"/>
                    <a:pt x="33100" y="0"/>
                  </a:cubicBezTo>
                  <a:cubicBezTo>
                    <a:pt x="31838" y="0"/>
                    <a:pt x="31159" y="441"/>
                    <a:pt x="30588" y="810"/>
                  </a:cubicBezTo>
                  <a:cubicBezTo>
                    <a:pt x="30016" y="1179"/>
                    <a:pt x="29528" y="1489"/>
                    <a:pt x="28468" y="1489"/>
                  </a:cubicBezTo>
                  <a:cubicBezTo>
                    <a:pt x="27433" y="1489"/>
                    <a:pt x="26932" y="1179"/>
                    <a:pt x="26361" y="810"/>
                  </a:cubicBezTo>
                  <a:cubicBezTo>
                    <a:pt x="25778" y="441"/>
                    <a:pt x="25111" y="0"/>
                    <a:pt x="23837" y="0"/>
                  </a:cubicBezTo>
                  <a:cubicBezTo>
                    <a:pt x="22575" y="0"/>
                    <a:pt x="21908" y="441"/>
                    <a:pt x="21325" y="810"/>
                  </a:cubicBezTo>
                  <a:cubicBezTo>
                    <a:pt x="20765" y="1179"/>
                    <a:pt x="20265" y="1489"/>
                    <a:pt x="19217" y="1489"/>
                  </a:cubicBezTo>
                  <a:cubicBezTo>
                    <a:pt x="18169" y="1489"/>
                    <a:pt x="17681" y="1179"/>
                    <a:pt x="17098" y="810"/>
                  </a:cubicBezTo>
                  <a:cubicBezTo>
                    <a:pt x="16514" y="441"/>
                    <a:pt x="15848" y="0"/>
                    <a:pt x="14586" y="0"/>
                  </a:cubicBezTo>
                  <a:cubicBezTo>
                    <a:pt x="13324" y="0"/>
                    <a:pt x="12669" y="441"/>
                    <a:pt x="12073" y="810"/>
                  </a:cubicBezTo>
                  <a:cubicBezTo>
                    <a:pt x="11502" y="1179"/>
                    <a:pt x="11014" y="1489"/>
                    <a:pt x="9954" y="1489"/>
                  </a:cubicBezTo>
                  <a:cubicBezTo>
                    <a:pt x="8918" y="1489"/>
                    <a:pt x="8418" y="1179"/>
                    <a:pt x="7847" y="810"/>
                  </a:cubicBezTo>
                  <a:cubicBezTo>
                    <a:pt x="7263" y="441"/>
                    <a:pt x="6597" y="0"/>
                    <a:pt x="532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61"/>
            <p:cNvSpPr/>
            <p:nvPr/>
          </p:nvSpPr>
          <p:spPr>
            <a:xfrm>
              <a:off x="506945" y="1159659"/>
              <a:ext cx="932195" cy="68383"/>
            </a:xfrm>
            <a:custGeom>
              <a:avLst/>
              <a:gdLst/>
              <a:ahLst/>
              <a:cxnLst/>
              <a:rect l="l" t="t" r="r" b="b"/>
              <a:pathLst>
                <a:path w="30195" h="2215" extrusionOk="0">
                  <a:moveTo>
                    <a:pt x="3120" y="0"/>
                  </a:moveTo>
                  <a:cubicBezTo>
                    <a:pt x="1858" y="0"/>
                    <a:pt x="1203" y="429"/>
                    <a:pt x="607" y="798"/>
                  </a:cubicBezTo>
                  <a:cubicBezTo>
                    <a:pt x="405" y="929"/>
                    <a:pt x="203" y="1048"/>
                    <a:pt x="0" y="1155"/>
                  </a:cubicBezTo>
                  <a:cubicBezTo>
                    <a:pt x="167" y="1346"/>
                    <a:pt x="310" y="1548"/>
                    <a:pt x="476" y="1739"/>
                  </a:cubicBezTo>
                  <a:cubicBezTo>
                    <a:pt x="667" y="1631"/>
                    <a:pt x="846" y="1512"/>
                    <a:pt x="1012" y="1405"/>
                  </a:cubicBezTo>
                  <a:cubicBezTo>
                    <a:pt x="1572" y="1036"/>
                    <a:pt x="2072" y="726"/>
                    <a:pt x="3120" y="726"/>
                  </a:cubicBezTo>
                  <a:cubicBezTo>
                    <a:pt x="4179" y="726"/>
                    <a:pt x="4656" y="1036"/>
                    <a:pt x="5239" y="1405"/>
                  </a:cubicBezTo>
                  <a:cubicBezTo>
                    <a:pt x="5822" y="1774"/>
                    <a:pt x="6489" y="2215"/>
                    <a:pt x="7751" y="2215"/>
                  </a:cubicBezTo>
                  <a:cubicBezTo>
                    <a:pt x="9013" y="2215"/>
                    <a:pt x="9668" y="1774"/>
                    <a:pt x="10263" y="1405"/>
                  </a:cubicBezTo>
                  <a:cubicBezTo>
                    <a:pt x="10835" y="1036"/>
                    <a:pt x="11323" y="726"/>
                    <a:pt x="12383" y="726"/>
                  </a:cubicBezTo>
                  <a:cubicBezTo>
                    <a:pt x="13419" y="726"/>
                    <a:pt x="13919" y="1036"/>
                    <a:pt x="14490" y="1405"/>
                  </a:cubicBezTo>
                  <a:cubicBezTo>
                    <a:pt x="15073" y="1774"/>
                    <a:pt x="15740" y="2215"/>
                    <a:pt x="17014" y="2215"/>
                  </a:cubicBezTo>
                  <a:cubicBezTo>
                    <a:pt x="18276" y="2215"/>
                    <a:pt x="18943" y="1774"/>
                    <a:pt x="19526" y="1405"/>
                  </a:cubicBezTo>
                  <a:cubicBezTo>
                    <a:pt x="20086" y="1036"/>
                    <a:pt x="20586" y="726"/>
                    <a:pt x="21634" y="726"/>
                  </a:cubicBezTo>
                  <a:cubicBezTo>
                    <a:pt x="22693" y="726"/>
                    <a:pt x="23170" y="1036"/>
                    <a:pt x="23753" y="1405"/>
                  </a:cubicBezTo>
                  <a:cubicBezTo>
                    <a:pt x="24337" y="1774"/>
                    <a:pt x="25003" y="2215"/>
                    <a:pt x="26265" y="2215"/>
                  </a:cubicBezTo>
                  <a:cubicBezTo>
                    <a:pt x="27527" y="2215"/>
                    <a:pt x="28206" y="1774"/>
                    <a:pt x="28778" y="1405"/>
                  </a:cubicBezTo>
                  <a:cubicBezTo>
                    <a:pt x="29016" y="1238"/>
                    <a:pt x="29254" y="1107"/>
                    <a:pt x="29504" y="988"/>
                  </a:cubicBezTo>
                  <a:cubicBezTo>
                    <a:pt x="29742" y="679"/>
                    <a:pt x="29980" y="345"/>
                    <a:pt x="30194" y="24"/>
                  </a:cubicBezTo>
                  <a:lnTo>
                    <a:pt x="30194" y="24"/>
                  </a:lnTo>
                  <a:cubicBezTo>
                    <a:pt x="29373" y="155"/>
                    <a:pt x="28861" y="500"/>
                    <a:pt x="28385" y="798"/>
                  </a:cubicBezTo>
                  <a:cubicBezTo>
                    <a:pt x="27813" y="1167"/>
                    <a:pt x="27325" y="1488"/>
                    <a:pt x="26265" y="1488"/>
                  </a:cubicBezTo>
                  <a:cubicBezTo>
                    <a:pt x="25230" y="1488"/>
                    <a:pt x="24729" y="1167"/>
                    <a:pt x="24158" y="798"/>
                  </a:cubicBezTo>
                  <a:cubicBezTo>
                    <a:pt x="23575" y="429"/>
                    <a:pt x="22908" y="0"/>
                    <a:pt x="21634" y="0"/>
                  </a:cubicBezTo>
                  <a:cubicBezTo>
                    <a:pt x="20372" y="0"/>
                    <a:pt x="19705" y="429"/>
                    <a:pt x="19122" y="798"/>
                  </a:cubicBezTo>
                  <a:cubicBezTo>
                    <a:pt x="18562" y="1167"/>
                    <a:pt x="18062" y="1488"/>
                    <a:pt x="17014" y="1488"/>
                  </a:cubicBezTo>
                  <a:cubicBezTo>
                    <a:pt x="15966" y="1488"/>
                    <a:pt x="15478" y="1167"/>
                    <a:pt x="14895" y="798"/>
                  </a:cubicBezTo>
                  <a:cubicBezTo>
                    <a:pt x="14311" y="429"/>
                    <a:pt x="13645" y="0"/>
                    <a:pt x="12383" y="0"/>
                  </a:cubicBezTo>
                  <a:cubicBezTo>
                    <a:pt x="11121" y="0"/>
                    <a:pt x="10466" y="429"/>
                    <a:pt x="9870" y="798"/>
                  </a:cubicBezTo>
                  <a:cubicBezTo>
                    <a:pt x="9299" y="1167"/>
                    <a:pt x="8811" y="1488"/>
                    <a:pt x="7751" y="1488"/>
                  </a:cubicBezTo>
                  <a:cubicBezTo>
                    <a:pt x="6715" y="1488"/>
                    <a:pt x="6215" y="1167"/>
                    <a:pt x="5644" y="798"/>
                  </a:cubicBezTo>
                  <a:cubicBezTo>
                    <a:pt x="5060" y="429"/>
                    <a:pt x="4394" y="0"/>
                    <a:pt x="312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61"/>
            <p:cNvSpPr/>
            <p:nvPr/>
          </p:nvSpPr>
          <p:spPr>
            <a:xfrm>
              <a:off x="586689" y="1277653"/>
              <a:ext cx="695866" cy="68753"/>
            </a:xfrm>
            <a:custGeom>
              <a:avLst/>
              <a:gdLst/>
              <a:ahLst/>
              <a:cxnLst/>
              <a:rect l="l" t="t" r="r" b="b"/>
              <a:pathLst>
                <a:path w="22540" h="2227" extrusionOk="0">
                  <a:moveTo>
                    <a:pt x="560" y="0"/>
                  </a:moveTo>
                  <a:cubicBezTo>
                    <a:pt x="358" y="0"/>
                    <a:pt x="179" y="12"/>
                    <a:pt x="1" y="24"/>
                  </a:cubicBezTo>
                  <a:cubicBezTo>
                    <a:pt x="298" y="286"/>
                    <a:pt x="596" y="524"/>
                    <a:pt x="918" y="762"/>
                  </a:cubicBezTo>
                  <a:cubicBezTo>
                    <a:pt x="1715" y="810"/>
                    <a:pt x="2168" y="1095"/>
                    <a:pt x="2656" y="1429"/>
                  </a:cubicBezTo>
                  <a:cubicBezTo>
                    <a:pt x="3239" y="1798"/>
                    <a:pt x="3906" y="2227"/>
                    <a:pt x="5168" y="2227"/>
                  </a:cubicBezTo>
                  <a:cubicBezTo>
                    <a:pt x="6430" y="2227"/>
                    <a:pt x="7085" y="1798"/>
                    <a:pt x="7680" y="1429"/>
                  </a:cubicBezTo>
                  <a:cubicBezTo>
                    <a:pt x="8252" y="1060"/>
                    <a:pt x="8740" y="738"/>
                    <a:pt x="9800" y="738"/>
                  </a:cubicBezTo>
                  <a:cubicBezTo>
                    <a:pt x="10836" y="738"/>
                    <a:pt x="11336" y="1060"/>
                    <a:pt x="11907" y="1429"/>
                  </a:cubicBezTo>
                  <a:cubicBezTo>
                    <a:pt x="12490" y="1798"/>
                    <a:pt x="13157" y="2227"/>
                    <a:pt x="14431" y="2227"/>
                  </a:cubicBezTo>
                  <a:cubicBezTo>
                    <a:pt x="15693" y="2227"/>
                    <a:pt x="16360" y="1798"/>
                    <a:pt x="16943" y="1429"/>
                  </a:cubicBezTo>
                  <a:cubicBezTo>
                    <a:pt x="17503" y="1060"/>
                    <a:pt x="18003" y="738"/>
                    <a:pt x="19051" y="738"/>
                  </a:cubicBezTo>
                  <a:cubicBezTo>
                    <a:pt x="20110" y="738"/>
                    <a:pt x="20587" y="1060"/>
                    <a:pt x="21170" y="1429"/>
                  </a:cubicBezTo>
                  <a:cubicBezTo>
                    <a:pt x="21361" y="1548"/>
                    <a:pt x="21551" y="1679"/>
                    <a:pt x="21777" y="1798"/>
                  </a:cubicBezTo>
                  <a:cubicBezTo>
                    <a:pt x="22027" y="1655"/>
                    <a:pt x="22289" y="1488"/>
                    <a:pt x="22539" y="1322"/>
                  </a:cubicBezTo>
                  <a:cubicBezTo>
                    <a:pt x="22182" y="1179"/>
                    <a:pt x="21896" y="1000"/>
                    <a:pt x="21587" y="798"/>
                  </a:cubicBezTo>
                  <a:cubicBezTo>
                    <a:pt x="21003" y="429"/>
                    <a:pt x="20337" y="0"/>
                    <a:pt x="19075" y="0"/>
                  </a:cubicBezTo>
                  <a:cubicBezTo>
                    <a:pt x="17801" y="0"/>
                    <a:pt x="17134" y="429"/>
                    <a:pt x="16551" y="798"/>
                  </a:cubicBezTo>
                  <a:cubicBezTo>
                    <a:pt x="15991" y="1179"/>
                    <a:pt x="15503" y="1488"/>
                    <a:pt x="14443" y="1488"/>
                  </a:cubicBezTo>
                  <a:cubicBezTo>
                    <a:pt x="13395" y="1488"/>
                    <a:pt x="12907" y="1179"/>
                    <a:pt x="12324" y="798"/>
                  </a:cubicBezTo>
                  <a:cubicBezTo>
                    <a:pt x="11752" y="429"/>
                    <a:pt x="11074" y="0"/>
                    <a:pt x="9812" y="0"/>
                  </a:cubicBezTo>
                  <a:cubicBezTo>
                    <a:pt x="8550" y="0"/>
                    <a:pt x="7895" y="429"/>
                    <a:pt x="7299" y="798"/>
                  </a:cubicBezTo>
                  <a:cubicBezTo>
                    <a:pt x="6728" y="1179"/>
                    <a:pt x="6240" y="1488"/>
                    <a:pt x="5180" y="1488"/>
                  </a:cubicBezTo>
                  <a:cubicBezTo>
                    <a:pt x="4144" y="1488"/>
                    <a:pt x="3656" y="1179"/>
                    <a:pt x="3073" y="798"/>
                  </a:cubicBezTo>
                  <a:cubicBezTo>
                    <a:pt x="2489" y="429"/>
                    <a:pt x="1822" y="0"/>
                    <a:pt x="5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5" name="Google Shape;775;p61"/>
          <p:cNvSpPr/>
          <p:nvPr/>
        </p:nvSpPr>
        <p:spPr>
          <a:xfrm>
            <a:off x="502359" y="381771"/>
            <a:ext cx="916500" cy="916500"/>
          </a:xfrm>
          <a:prstGeom prst="ellipse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76" name="Google Shape;776;p61"/>
          <p:cNvGrpSpPr/>
          <p:nvPr/>
        </p:nvGrpSpPr>
        <p:grpSpPr>
          <a:xfrm>
            <a:off x="770003" y="649329"/>
            <a:ext cx="381443" cy="381443"/>
            <a:chOff x="974225" y="3042775"/>
            <a:chExt cx="292025" cy="292025"/>
          </a:xfrm>
        </p:grpSpPr>
        <p:sp>
          <p:nvSpPr>
            <p:cNvPr id="777" name="Google Shape;777;p61"/>
            <p:cNvSpPr/>
            <p:nvPr/>
          </p:nvSpPr>
          <p:spPr>
            <a:xfrm>
              <a:off x="974225" y="3042775"/>
              <a:ext cx="292025" cy="292025"/>
            </a:xfrm>
            <a:custGeom>
              <a:avLst/>
              <a:gdLst/>
              <a:ahLst/>
              <a:cxnLst/>
              <a:rect l="l" t="t" r="r" b="b"/>
              <a:pathLst>
                <a:path w="11681" h="11681" extrusionOk="0">
                  <a:moveTo>
                    <a:pt x="4489" y="679"/>
                  </a:moveTo>
                  <a:cubicBezTo>
                    <a:pt x="4679" y="679"/>
                    <a:pt x="4834" y="834"/>
                    <a:pt x="4834" y="1024"/>
                  </a:cubicBezTo>
                  <a:lnTo>
                    <a:pt x="4834" y="2096"/>
                  </a:lnTo>
                  <a:lnTo>
                    <a:pt x="1369" y="2096"/>
                  </a:lnTo>
                  <a:lnTo>
                    <a:pt x="1369" y="1024"/>
                  </a:lnTo>
                  <a:cubicBezTo>
                    <a:pt x="1369" y="834"/>
                    <a:pt x="1512" y="679"/>
                    <a:pt x="1703" y="679"/>
                  </a:cubicBezTo>
                  <a:close/>
                  <a:moveTo>
                    <a:pt x="4977" y="2774"/>
                  </a:moveTo>
                  <a:lnTo>
                    <a:pt x="5322" y="3465"/>
                  </a:lnTo>
                  <a:lnTo>
                    <a:pt x="905" y="3465"/>
                  </a:lnTo>
                  <a:lnTo>
                    <a:pt x="1250" y="2774"/>
                  </a:lnTo>
                  <a:close/>
                  <a:moveTo>
                    <a:pt x="3108" y="5513"/>
                  </a:moveTo>
                  <a:cubicBezTo>
                    <a:pt x="3298" y="5513"/>
                    <a:pt x="3453" y="5667"/>
                    <a:pt x="3453" y="5858"/>
                  </a:cubicBezTo>
                  <a:cubicBezTo>
                    <a:pt x="3453" y="6037"/>
                    <a:pt x="3298" y="6203"/>
                    <a:pt x="3108" y="6203"/>
                  </a:cubicBezTo>
                  <a:cubicBezTo>
                    <a:pt x="2905" y="6203"/>
                    <a:pt x="2762" y="6048"/>
                    <a:pt x="2762" y="5858"/>
                  </a:cubicBezTo>
                  <a:cubicBezTo>
                    <a:pt x="2762" y="5667"/>
                    <a:pt x="2905" y="5513"/>
                    <a:pt x="3108" y="5513"/>
                  </a:cubicBezTo>
                  <a:close/>
                  <a:moveTo>
                    <a:pt x="10311" y="8251"/>
                  </a:moveTo>
                  <a:cubicBezTo>
                    <a:pt x="10680" y="8251"/>
                    <a:pt x="10990" y="8561"/>
                    <a:pt x="10990" y="8942"/>
                  </a:cubicBezTo>
                  <a:cubicBezTo>
                    <a:pt x="10990" y="9311"/>
                    <a:pt x="10692" y="9620"/>
                    <a:pt x="10311" y="9620"/>
                  </a:cubicBezTo>
                  <a:lnTo>
                    <a:pt x="9620" y="9620"/>
                  </a:lnTo>
                  <a:lnTo>
                    <a:pt x="9620" y="8251"/>
                  </a:lnTo>
                  <a:close/>
                  <a:moveTo>
                    <a:pt x="5513" y="4143"/>
                  </a:moveTo>
                  <a:lnTo>
                    <a:pt x="5513" y="6882"/>
                  </a:lnTo>
                  <a:lnTo>
                    <a:pt x="4489" y="6882"/>
                  </a:lnTo>
                  <a:cubicBezTo>
                    <a:pt x="4298" y="6882"/>
                    <a:pt x="4144" y="7037"/>
                    <a:pt x="4144" y="7227"/>
                  </a:cubicBezTo>
                  <a:lnTo>
                    <a:pt x="4144" y="8596"/>
                  </a:lnTo>
                  <a:cubicBezTo>
                    <a:pt x="3715" y="8287"/>
                    <a:pt x="3429" y="7775"/>
                    <a:pt x="3429" y="7227"/>
                  </a:cubicBezTo>
                  <a:lnTo>
                    <a:pt x="3429" y="6822"/>
                  </a:lnTo>
                  <a:cubicBezTo>
                    <a:pt x="3834" y="6691"/>
                    <a:pt x="4120" y="6299"/>
                    <a:pt x="4120" y="5858"/>
                  </a:cubicBezTo>
                  <a:cubicBezTo>
                    <a:pt x="4120" y="5286"/>
                    <a:pt x="3655" y="4834"/>
                    <a:pt x="3084" y="4834"/>
                  </a:cubicBezTo>
                  <a:cubicBezTo>
                    <a:pt x="2524" y="4834"/>
                    <a:pt x="2060" y="5286"/>
                    <a:pt x="2060" y="5858"/>
                  </a:cubicBezTo>
                  <a:cubicBezTo>
                    <a:pt x="2060" y="6299"/>
                    <a:pt x="2346" y="6691"/>
                    <a:pt x="2751" y="6822"/>
                  </a:cubicBezTo>
                  <a:lnTo>
                    <a:pt x="2751" y="7227"/>
                  </a:lnTo>
                  <a:cubicBezTo>
                    <a:pt x="2751" y="8156"/>
                    <a:pt x="3298" y="9001"/>
                    <a:pt x="4144" y="9382"/>
                  </a:cubicBezTo>
                  <a:lnTo>
                    <a:pt x="4144" y="9954"/>
                  </a:lnTo>
                  <a:cubicBezTo>
                    <a:pt x="4144" y="10335"/>
                    <a:pt x="4275" y="10692"/>
                    <a:pt x="4489" y="10978"/>
                  </a:cubicBezTo>
                  <a:lnTo>
                    <a:pt x="1024" y="10978"/>
                  </a:lnTo>
                  <a:lnTo>
                    <a:pt x="1024" y="10990"/>
                  </a:lnTo>
                  <a:cubicBezTo>
                    <a:pt x="822" y="10990"/>
                    <a:pt x="679" y="10847"/>
                    <a:pt x="679" y="10656"/>
                  </a:cubicBezTo>
                  <a:lnTo>
                    <a:pt x="679" y="4143"/>
                  </a:lnTo>
                  <a:close/>
                  <a:moveTo>
                    <a:pt x="8942" y="7572"/>
                  </a:moveTo>
                  <a:lnTo>
                    <a:pt x="8942" y="9966"/>
                  </a:lnTo>
                  <a:cubicBezTo>
                    <a:pt x="8942" y="10537"/>
                    <a:pt x="8477" y="10990"/>
                    <a:pt x="7906" y="10990"/>
                  </a:cubicBezTo>
                  <a:lnTo>
                    <a:pt x="5858" y="10990"/>
                  </a:lnTo>
                  <a:cubicBezTo>
                    <a:pt x="5287" y="10990"/>
                    <a:pt x="4834" y="10537"/>
                    <a:pt x="4834" y="9966"/>
                  </a:cubicBezTo>
                  <a:lnTo>
                    <a:pt x="4834" y="7572"/>
                  </a:lnTo>
                  <a:close/>
                  <a:moveTo>
                    <a:pt x="1703" y="0"/>
                  </a:moveTo>
                  <a:cubicBezTo>
                    <a:pt x="1143" y="0"/>
                    <a:pt x="679" y="453"/>
                    <a:pt x="679" y="1024"/>
                  </a:cubicBezTo>
                  <a:lnTo>
                    <a:pt x="679" y="2358"/>
                  </a:lnTo>
                  <a:lnTo>
                    <a:pt x="24" y="3655"/>
                  </a:lnTo>
                  <a:cubicBezTo>
                    <a:pt x="0" y="3703"/>
                    <a:pt x="0" y="3762"/>
                    <a:pt x="0" y="3810"/>
                  </a:cubicBezTo>
                  <a:lnTo>
                    <a:pt x="0" y="10656"/>
                  </a:lnTo>
                  <a:cubicBezTo>
                    <a:pt x="0" y="11216"/>
                    <a:pt x="453" y="11680"/>
                    <a:pt x="1024" y="11680"/>
                  </a:cubicBezTo>
                  <a:lnTo>
                    <a:pt x="7918" y="11680"/>
                  </a:lnTo>
                  <a:cubicBezTo>
                    <a:pt x="8751" y="11680"/>
                    <a:pt x="9430" y="11085"/>
                    <a:pt x="9597" y="10311"/>
                  </a:cubicBezTo>
                  <a:lnTo>
                    <a:pt x="10311" y="10311"/>
                  </a:lnTo>
                  <a:cubicBezTo>
                    <a:pt x="11073" y="10311"/>
                    <a:pt x="11680" y="9704"/>
                    <a:pt x="11680" y="8942"/>
                  </a:cubicBezTo>
                  <a:cubicBezTo>
                    <a:pt x="11680" y="8180"/>
                    <a:pt x="11073" y="7572"/>
                    <a:pt x="10311" y="7572"/>
                  </a:cubicBezTo>
                  <a:lnTo>
                    <a:pt x="9620" y="7572"/>
                  </a:lnTo>
                  <a:lnTo>
                    <a:pt x="9620" y="7227"/>
                  </a:lnTo>
                  <a:cubicBezTo>
                    <a:pt x="9620" y="7037"/>
                    <a:pt x="9478" y="6882"/>
                    <a:pt x="9287" y="6882"/>
                  </a:cubicBezTo>
                  <a:lnTo>
                    <a:pt x="6203" y="6882"/>
                  </a:lnTo>
                  <a:lnTo>
                    <a:pt x="6203" y="3810"/>
                  </a:lnTo>
                  <a:cubicBezTo>
                    <a:pt x="6203" y="3751"/>
                    <a:pt x="6191" y="3703"/>
                    <a:pt x="6168" y="3655"/>
                  </a:cubicBezTo>
                  <a:lnTo>
                    <a:pt x="5513" y="2358"/>
                  </a:lnTo>
                  <a:lnTo>
                    <a:pt x="5513" y="1024"/>
                  </a:lnTo>
                  <a:cubicBezTo>
                    <a:pt x="5513" y="453"/>
                    <a:pt x="5060" y="0"/>
                    <a:pt x="448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61"/>
            <p:cNvSpPr/>
            <p:nvPr/>
          </p:nvSpPr>
          <p:spPr>
            <a:xfrm>
              <a:off x="1145975" y="3112750"/>
              <a:ext cx="35725" cy="85400"/>
            </a:xfrm>
            <a:custGeom>
              <a:avLst/>
              <a:gdLst/>
              <a:ahLst/>
              <a:cxnLst/>
              <a:rect l="l" t="t" r="r" b="b"/>
              <a:pathLst>
                <a:path w="1429" h="3416" extrusionOk="0">
                  <a:moveTo>
                    <a:pt x="716" y="0"/>
                  </a:moveTo>
                  <a:cubicBezTo>
                    <a:pt x="605" y="0"/>
                    <a:pt x="496" y="52"/>
                    <a:pt x="429" y="142"/>
                  </a:cubicBezTo>
                  <a:cubicBezTo>
                    <a:pt x="333" y="309"/>
                    <a:pt x="369" y="511"/>
                    <a:pt x="524" y="618"/>
                  </a:cubicBezTo>
                  <a:cubicBezTo>
                    <a:pt x="655" y="713"/>
                    <a:pt x="726" y="856"/>
                    <a:pt x="726" y="1023"/>
                  </a:cubicBezTo>
                  <a:cubicBezTo>
                    <a:pt x="726" y="1190"/>
                    <a:pt x="655" y="1333"/>
                    <a:pt x="524" y="1428"/>
                  </a:cubicBezTo>
                  <a:cubicBezTo>
                    <a:pt x="191" y="1642"/>
                    <a:pt x="0" y="1999"/>
                    <a:pt x="0" y="2392"/>
                  </a:cubicBezTo>
                  <a:cubicBezTo>
                    <a:pt x="0" y="2773"/>
                    <a:pt x="191" y="3154"/>
                    <a:pt x="524" y="3357"/>
                  </a:cubicBezTo>
                  <a:cubicBezTo>
                    <a:pt x="586" y="3397"/>
                    <a:pt x="653" y="3415"/>
                    <a:pt x="719" y="3415"/>
                  </a:cubicBezTo>
                  <a:cubicBezTo>
                    <a:pt x="828" y="3415"/>
                    <a:pt x="933" y="3363"/>
                    <a:pt x="1000" y="3273"/>
                  </a:cubicBezTo>
                  <a:cubicBezTo>
                    <a:pt x="1095" y="3107"/>
                    <a:pt x="1060" y="2892"/>
                    <a:pt x="905" y="2797"/>
                  </a:cubicBezTo>
                  <a:cubicBezTo>
                    <a:pt x="774" y="2702"/>
                    <a:pt x="703" y="2559"/>
                    <a:pt x="703" y="2392"/>
                  </a:cubicBezTo>
                  <a:cubicBezTo>
                    <a:pt x="703" y="2226"/>
                    <a:pt x="774" y="2095"/>
                    <a:pt x="905" y="1987"/>
                  </a:cubicBezTo>
                  <a:cubicBezTo>
                    <a:pt x="1238" y="1761"/>
                    <a:pt x="1429" y="1404"/>
                    <a:pt x="1429" y="1023"/>
                  </a:cubicBezTo>
                  <a:cubicBezTo>
                    <a:pt x="1429" y="630"/>
                    <a:pt x="1238" y="261"/>
                    <a:pt x="905" y="59"/>
                  </a:cubicBezTo>
                  <a:cubicBezTo>
                    <a:pt x="847" y="19"/>
                    <a:pt x="781" y="0"/>
                    <a:pt x="71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61"/>
            <p:cNvSpPr/>
            <p:nvPr/>
          </p:nvSpPr>
          <p:spPr>
            <a:xfrm>
              <a:off x="1188825" y="3112750"/>
              <a:ext cx="35750" cy="85400"/>
            </a:xfrm>
            <a:custGeom>
              <a:avLst/>
              <a:gdLst/>
              <a:ahLst/>
              <a:cxnLst/>
              <a:rect l="l" t="t" r="r" b="b"/>
              <a:pathLst>
                <a:path w="1430" h="3416" extrusionOk="0">
                  <a:moveTo>
                    <a:pt x="711" y="0"/>
                  </a:moveTo>
                  <a:cubicBezTo>
                    <a:pt x="601" y="0"/>
                    <a:pt x="496" y="52"/>
                    <a:pt x="429" y="142"/>
                  </a:cubicBezTo>
                  <a:cubicBezTo>
                    <a:pt x="322" y="309"/>
                    <a:pt x="370" y="511"/>
                    <a:pt x="524" y="618"/>
                  </a:cubicBezTo>
                  <a:cubicBezTo>
                    <a:pt x="655" y="713"/>
                    <a:pt x="727" y="856"/>
                    <a:pt x="727" y="1023"/>
                  </a:cubicBezTo>
                  <a:cubicBezTo>
                    <a:pt x="727" y="1190"/>
                    <a:pt x="655" y="1333"/>
                    <a:pt x="524" y="1428"/>
                  </a:cubicBezTo>
                  <a:cubicBezTo>
                    <a:pt x="191" y="1642"/>
                    <a:pt x="1" y="1999"/>
                    <a:pt x="1" y="2392"/>
                  </a:cubicBezTo>
                  <a:cubicBezTo>
                    <a:pt x="1" y="2773"/>
                    <a:pt x="191" y="3154"/>
                    <a:pt x="524" y="3357"/>
                  </a:cubicBezTo>
                  <a:cubicBezTo>
                    <a:pt x="582" y="3397"/>
                    <a:pt x="648" y="3415"/>
                    <a:pt x="714" y="3415"/>
                  </a:cubicBezTo>
                  <a:cubicBezTo>
                    <a:pt x="824" y="3415"/>
                    <a:pt x="933" y="3363"/>
                    <a:pt x="1001" y="3273"/>
                  </a:cubicBezTo>
                  <a:cubicBezTo>
                    <a:pt x="1096" y="3107"/>
                    <a:pt x="1060" y="2892"/>
                    <a:pt x="905" y="2797"/>
                  </a:cubicBezTo>
                  <a:cubicBezTo>
                    <a:pt x="774" y="2702"/>
                    <a:pt x="703" y="2559"/>
                    <a:pt x="703" y="2392"/>
                  </a:cubicBezTo>
                  <a:cubicBezTo>
                    <a:pt x="703" y="2226"/>
                    <a:pt x="774" y="2095"/>
                    <a:pt x="905" y="1987"/>
                  </a:cubicBezTo>
                  <a:cubicBezTo>
                    <a:pt x="1239" y="1761"/>
                    <a:pt x="1429" y="1404"/>
                    <a:pt x="1429" y="1023"/>
                  </a:cubicBezTo>
                  <a:cubicBezTo>
                    <a:pt x="1429" y="630"/>
                    <a:pt x="1239" y="261"/>
                    <a:pt x="905" y="59"/>
                  </a:cubicBezTo>
                  <a:cubicBezTo>
                    <a:pt x="843" y="19"/>
                    <a:pt x="776" y="0"/>
                    <a:pt x="71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0" name="Google Shape;780;p61"/>
          <p:cNvGrpSpPr/>
          <p:nvPr/>
        </p:nvGrpSpPr>
        <p:grpSpPr>
          <a:xfrm>
            <a:off x="2169084" y="3829743"/>
            <a:ext cx="1400539" cy="574338"/>
            <a:chOff x="8151125" y="325850"/>
            <a:chExt cx="1041525" cy="427113"/>
          </a:xfrm>
        </p:grpSpPr>
        <p:sp>
          <p:nvSpPr>
            <p:cNvPr id="781" name="Google Shape;781;p61"/>
            <p:cNvSpPr/>
            <p:nvPr/>
          </p:nvSpPr>
          <p:spPr>
            <a:xfrm>
              <a:off x="8151125" y="325850"/>
              <a:ext cx="1041525" cy="55675"/>
            </a:xfrm>
            <a:custGeom>
              <a:avLst/>
              <a:gdLst/>
              <a:ahLst/>
              <a:cxnLst/>
              <a:rect l="l" t="t" r="r" b="b"/>
              <a:pathLst>
                <a:path w="41661" h="2227" extrusionOk="0">
                  <a:moveTo>
                    <a:pt x="1" y="0"/>
                  </a:moveTo>
                  <a:lnTo>
                    <a:pt x="1" y="739"/>
                  </a:lnTo>
                  <a:cubicBezTo>
                    <a:pt x="1061" y="739"/>
                    <a:pt x="1549" y="1060"/>
                    <a:pt x="2108" y="1429"/>
                  </a:cubicBezTo>
                  <a:cubicBezTo>
                    <a:pt x="2704" y="1798"/>
                    <a:pt x="3358" y="2227"/>
                    <a:pt x="4632" y="2227"/>
                  </a:cubicBezTo>
                  <a:cubicBezTo>
                    <a:pt x="5894" y="2227"/>
                    <a:pt x="6561" y="1798"/>
                    <a:pt x="7145" y="1429"/>
                  </a:cubicBezTo>
                  <a:cubicBezTo>
                    <a:pt x="7728" y="1060"/>
                    <a:pt x="8204" y="739"/>
                    <a:pt x="9252" y="739"/>
                  </a:cubicBezTo>
                  <a:cubicBezTo>
                    <a:pt x="10312" y="739"/>
                    <a:pt x="10800" y="1060"/>
                    <a:pt x="11371" y="1429"/>
                  </a:cubicBezTo>
                  <a:cubicBezTo>
                    <a:pt x="11967" y="1798"/>
                    <a:pt x="12622" y="2227"/>
                    <a:pt x="13884" y="2227"/>
                  </a:cubicBezTo>
                  <a:cubicBezTo>
                    <a:pt x="15146" y="2227"/>
                    <a:pt x="15824" y="1798"/>
                    <a:pt x="16396" y="1429"/>
                  </a:cubicBezTo>
                  <a:cubicBezTo>
                    <a:pt x="16979" y="1060"/>
                    <a:pt x="17455" y="739"/>
                    <a:pt x="18515" y="739"/>
                  </a:cubicBezTo>
                  <a:cubicBezTo>
                    <a:pt x="19575" y="739"/>
                    <a:pt x="20063" y="1060"/>
                    <a:pt x="20623" y="1429"/>
                  </a:cubicBezTo>
                  <a:cubicBezTo>
                    <a:pt x="21206" y="1798"/>
                    <a:pt x="21873" y="2227"/>
                    <a:pt x="23147" y="2227"/>
                  </a:cubicBezTo>
                  <a:cubicBezTo>
                    <a:pt x="24409" y="2227"/>
                    <a:pt x="25075" y="1798"/>
                    <a:pt x="25659" y="1429"/>
                  </a:cubicBezTo>
                  <a:cubicBezTo>
                    <a:pt x="26242" y="1060"/>
                    <a:pt x="26719" y="739"/>
                    <a:pt x="27766" y="739"/>
                  </a:cubicBezTo>
                  <a:cubicBezTo>
                    <a:pt x="28826" y="739"/>
                    <a:pt x="29314" y="1060"/>
                    <a:pt x="29886" y="1429"/>
                  </a:cubicBezTo>
                  <a:cubicBezTo>
                    <a:pt x="30469" y="1798"/>
                    <a:pt x="31136" y="2227"/>
                    <a:pt x="32398" y="2227"/>
                  </a:cubicBezTo>
                  <a:cubicBezTo>
                    <a:pt x="33660" y="2227"/>
                    <a:pt x="34339" y="1798"/>
                    <a:pt x="34910" y="1429"/>
                  </a:cubicBezTo>
                  <a:cubicBezTo>
                    <a:pt x="35493" y="1060"/>
                    <a:pt x="35982" y="739"/>
                    <a:pt x="37029" y="739"/>
                  </a:cubicBezTo>
                  <a:cubicBezTo>
                    <a:pt x="38089" y="739"/>
                    <a:pt x="38577" y="1060"/>
                    <a:pt x="39137" y="1429"/>
                  </a:cubicBezTo>
                  <a:cubicBezTo>
                    <a:pt x="39720" y="1798"/>
                    <a:pt x="40387" y="2227"/>
                    <a:pt x="41661" y="2227"/>
                  </a:cubicBezTo>
                  <a:lnTo>
                    <a:pt x="41661" y="1489"/>
                  </a:lnTo>
                  <a:cubicBezTo>
                    <a:pt x="40601" y="1489"/>
                    <a:pt x="40113" y="1167"/>
                    <a:pt x="39542" y="798"/>
                  </a:cubicBezTo>
                  <a:cubicBezTo>
                    <a:pt x="38958" y="429"/>
                    <a:pt x="38291" y="0"/>
                    <a:pt x="37029" y="0"/>
                  </a:cubicBezTo>
                  <a:cubicBezTo>
                    <a:pt x="35767" y="0"/>
                    <a:pt x="35089" y="429"/>
                    <a:pt x="34517" y="798"/>
                  </a:cubicBezTo>
                  <a:cubicBezTo>
                    <a:pt x="33934" y="1167"/>
                    <a:pt x="33446" y="1489"/>
                    <a:pt x="32398" y="1489"/>
                  </a:cubicBezTo>
                  <a:cubicBezTo>
                    <a:pt x="31338" y="1489"/>
                    <a:pt x="30850" y="1167"/>
                    <a:pt x="30290" y="798"/>
                  </a:cubicBezTo>
                  <a:cubicBezTo>
                    <a:pt x="29707" y="429"/>
                    <a:pt x="29040" y="0"/>
                    <a:pt x="27766" y="0"/>
                  </a:cubicBezTo>
                  <a:cubicBezTo>
                    <a:pt x="26504" y="0"/>
                    <a:pt x="25837" y="429"/>
                    <a:pt x="25254" y="798"/>
                  </a:cubicBezTo>
                  <a:cubicBezTo>
                    <a:pt x="24671" y="1167"/>
                    <a:pt x="24194" y="1489"/>
                    <a:pt x="23147" y="1489"/>
                  </a:cubicBezTo>
                  <a:cubicBezTo>
                    <a:pt x="22087" y="1489"/>
                    <a:pt x="21599" y="1167"/>
                    <a:pt x="21027" y="798"/>
                  </a:cubicBezTo>
                  <a:cubicBezTo>
                    <a:pt x="20432" y="429"/>
                    <a:pt x="19777" y="0"/>
                    <a:pt x="18515" y="0"/>
                  </a:cubicBezTo>
                  <a:cubicBezTo>
                    <a:pt x="17253" y="0"/>
                    <a:pt x="16574" y="429"/>
                    <a:pt x="16003" y="798"/>
                  </a:cubicBezTo>
                  <a:cubicBezTo>
                    <a:pt x="15419" y="1167"/>
                    <a:pt x="14931" y="1489"/>
                    <a:pt x="13884" y="1489"/>
                  </a:cubicBezTo>
                  <a:cubicBezTo>
                    <a:pt x="12824" y="1489"/>
                    <a:pt x="12336" y="1167"/>
                    <a:pt x="11776" y="798"/>
                  </a:cubicBezTo>
                  <a:cubicBezTo>
                    <a:pt x="11181" y="429"/>
                    <a:pt x="10526" y="0"/>
                    <a:pt x="9252" y="0"/>
                  </a:cubicBezTo>
                  <a:cubicBezTo>
                    <a:pt x="7990" y="0"/>
                    <a:pt x="7323" y="429"/>
                    <a:pt x="6740" y="798"/>
                  </a:cubicBezTo>
                  <a:cubicBezTo>
                    <a:pt x="6156" y="1167"/>
                    <a:pt x="5668" y="1489"/>
                    <a:pt x="4632" y="1489"/>
                  </a:cubicBezTo>
                  <a:cubicBezTo>
                    <a:pt x="3573" y="1489"/>
                    <a:pt x="3085" y="1167"/>
                    <a:pt x="2513" y="798"/>
                  </a:cubicBezTo>
                  <a:cubicBezTo>
                    <a:pt x="1918" y="429"/>
                    <a:pt x="1263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61"/>
            <p:cNvSpPr/>
            <p:nvPr/>
          </p:nvSpPr>
          <p:spPr>
            <a:xfrm>
              <a:off x="8151125" y="511563"/>
              <a:ext cx="1041525" cy="55675"/>
            </a:xfrm>
            <a:custGeom>
              <a:avLst/>
              <a:gdLst/>
              <a:ahLst/>
              <a:cxnLst/>
              <a:rect l="l" t="t" r="r" b="b"/>
              <a:pathLst>
                <a:path w="41661" h="2227" extrusionOk="0">
                  <a:moveTo>
                    <a:pt x="1" y="0"/>
                  </a:moveTo>
                  <a:lnTo>
                    <a:pt x="1" y="739"/>
                  </a:lnTo>
                  <a:cubicBezTo>
                    <a:pt x="1061" y="739"/>
                    <a:pt x="1549" y="1060"/>
                    <a:pt x="2108" y="1429"/>
                  </a:cubicBezTo>
                  <a:cubicBezTo>
                    <a:pt x="2704" y="1798"/>
                    <a:pt x="3358" y="2227"/>
                    <a:pt x="4632" y="2227"/>
                  </a:cubicBezTo>
                  <a:cubicBezTo>
                    <a:pt x="5894" y="2227"/>
                    <a:pt x="6561" y="1798"/>
                    <a:pt x="7145" y="1429"/>
                  </a:cubicBezTo>
                  <a:cubicBezTo>
                    <a:pt x="7728" y="1060"/>
                    <a:pt x="8204" y="739"/>
                    <a:pt x="9252" y="739"/>
                  </a:cubicBezTo>
                  <a:cubicBezTo>
                    <a:pt x="10312" y="739"/>
                    <a:pt x="10800" y="1060"/>
                    <a:pt x="11371" y="1429"/>
                  </a:cubicBezTo>
                  <a:cubicBezTo>
                    <a:pt x="11967" y="1798"/>
                    <a:pt x="12622" y="2227"/>
                    <a:pt x="13884" y="2227"/>
                  </a:cubicBezTo>
                  <a:cubicBezTo>
                    <a:pt x="15146" y="2227"/>
                    <a:pt x="15824" y="1798"/>
                    <a:pt x="16396" y="1429"/>
                  </a:cubicBezTo>
                  <a:cubicBezTo>
                    <a:pt x="16979" y="1060"/>
                    <a:pt x="17455" y="739"/>
                    <a:pt x="18515" y="739"/>
                  </a:cubicBezTo>
                  <a:cubicBezTo>
                    <a:pt x="19575" y="739"/>
                    <a:pt x="20063" y="1060"/>
                    <a:pt x="20623" y="1429"/>
                  </a:cubicBezTo>
                  <a:cubicBezTo>
                    <a:pt x="21206" y="1798"/>
                    <a:pt x="21873" y="2227"/>
                    <a:pt x="23147" y="2227"/>
                  </a:cubicBezTo>
                  <a:cubicBezTo>
                    <a:pt x="24409" y="2227"/>
                    <a:pt x="25075" y="1798"/>
                    <a:pt x="25659" y="1429"/>
                  </a:cubicBezTo>
                  <a:cubicBezTo>
                    <a:pt x="26242" y="1060"/>
                    <a:pt x="26719" y="739"/>
                    <a:pt x="27766" y="739"/>
                  </a:cubicBezTo>
                  <a:cubicBezTo>
                    <a:pt x="28826" y="739"/>
                    <a:pt x="29314" y="1060"/>
                    <a:pt x="29886" y="1429"/>
                  </a:cubicBezTo>
                  <a:cubicBezTo>
                    <a:pt x="30469" y="1798"/>
                    <a:pt x="31136" y="2227"/>
                    <a:pt x="32398" y="2227"/>
                  </a:cubicBezTo>
                  <a:cubicBezTo>
                    <a:pt x="33660" y="2227"/>
                    <a:pt x="34339" y="1798"/>
                    <a:pt x="34910" y="1429"/>
                  </a:cubicBezTo>
                  <a:cubicBezTo>
                    <a:pt x="35493" y="1060"/>
                    <a:pt x="35982" y="739"/>
                    <a:pt x="37029" y="739"/>
                  </a:cubicBezTo>
                  <a:cubicBezTo>
                    <a:pt x="38089" y="739"/>
                    <a:pt x="38577" y="1060"/>
                    <a:pt x="39137" y="1429"/>
                  </a:cubicBezTo>
                  <a:cubicBezTo>
                    <a:pt x="39720" y="1798"/>
                    <a:pt x="40387" y="2227"/>
                    <a:pt x="41661" y="2227"/>
                  </a:cubicBezTo>
                  <a:lnTo>
                    <a:pt x="41661" y="1489"/>
                  </a:lnTo>
                  <a:cubicBezTo>
                    <a:pt x="40601" y="1489"/>
                    <a:pt x="40113" y="1167"/>
                    <a:pt x="39542" y="798"/>
                  </a:cubicBezTo>
                  <a:cubicBezTo>
                    <a:pt x="38958" y="429"/>
                    <a:pt x="38291" y="0"/>
                    <a:pt x="37029" y="0"/>
                  </a:cubicBezTo>
                  <a:cubicBezTo>
                    <a:pt x="35767" y="0"/>
                    <a:pt x="35089" y="429"/>
                    <a:pt x="34517" y="798"/>
                  </a:cubicBezTo>
                  <a:cubicBezTo>
                    <a:pt x="33934" y="1167"/>
                    <a:pt x="33446" y="1489"/>
                    <a:pt x="32398" y="1489"/>
                  </a:cubicBezTo>
                  <a:cubicBezTo>
                    <a:pt x="31338" y="1489"/>
                    <a:pt x="30850" y="1167"/>
                    <a:pt x="30290" y="798"/>
                  </a:cubicBezTo>
                  <a:cubicBezTo>
                    <a:pt x="29707" y="429"/>
                    <a:pt x="29040" y="0"/>
                    <a:pt x="27766" y="0"/>
                  </a:cubicBezTo>
                  <a:cubicBezTo>
                    <a:pt x="26504" y="0"/>
                    <a:pt x="25837" y="429"/>
                    <a:pt x="25254" y="798"/>
                  </a:cubicBezTo>
                  <a:cubicBezTo>
                    <a:pt x="24671" y="1167"/>
                    <a:pt x="24194" y="1489"/>
                    <a:pt x="23147" y="1489"/>
                  </a:cubicBezTo>
                  <a:cubicBezTo>
                    <a:pt x="22087" y="1489"/>
                    <a:pt x="21599" y="1167"/>
                    <a:pt x="21027" y="798"/>
                  </a:cubicBezTo>
                  <a:cubicBezTo>
                    <a:pt x="20432" y="429"/>
                    <a:pt x="19777" y="0"/>
                    <a:pt x="18515" y="0"/>
                  </a:cubicBezTo>
                  <a:cubicBezTo>
                    <a:pt x="17253" y="0"/>
                    <a:pt x="16574" y="429"/>
                    <a:pt x="16003" y="798"/>
                  </a:cubicBezTo>
                  <a:cubicBezTo>
                    <a:pt x="15419" y="1167"/>
                    <a:pt x="14931" y="1489"/>
                    <a:pt x="13884" y="1489"/>
                  </a:cubicBezTo>
                  <a:cubicBezTo>
                    <a:pt x="12824" y="1489"/>
                    <a:pt x="12336" y="1167"/>
                    <a:pt x="11776" y="798"/>
                  </a:cubicBezTo>
                  <a:cubicBezTo>
                    <a:pt x="11181" y="429"/>
                    <a:pt x="10526" y="0"/>
                    <a:pt x="9252" y="0"/>
                  </a:cubicBezTo>
                  <a:cubicBezTo>
                    <a:pt x="7990" y="0"/>
                    <a:pt x="7323" y="429"/>
                    <a:pt x="6740" y="798"/>
                  </a:cubicBezTo>
                  <a:cubicBezTo>
                    <a:pt x="6156" y="1167"/>
                    <a:pt x="5668" y="1489"/>
                    <a:pt x="4632" y="1489"/>
                  </a:cubicBezTo>
                  <a:cubicBezTo>
                    <a:pt x="3573" y="1489"/>
                    <a:pt x="3085" y="1167"/>
                    <a:pt x="2513" y="798"/>
                  </a:cubicBezTo>
                  <a:cubicBezTo>
                    <a:pt x="1918" y="429"/>
                    <a:pt x="1263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61"/>
            <p:cNvSpPr/>
            <p:nvPr/>
          </p:nvSpPr>
          <p:spPr>
            <a:xfrm>
              <a:off x="8151125" y="697288"/>
              <a:ext cx="1041525" cy="55675"/>
            </a:xfrm>
            <a:custGeom>
              <a:avLst/>
              <a:gdLst/>
              <a:ahLst/>
              <a:cxnLst/>
              <a:rect l="l" t="t" r="r" b="b"/>
              <a:pathLst>
                <a:path w="41661" h="2227" extrusionOk="0">
                  <a:moveTo>
                    <a:pt x="1" y="0"/>
                  </a:moveTo>
                  <a:lnTo>
                    <a:pt x="1" y="739"/>
                  </a:lnTo>
                  <a:cubicBezTo>
                    <a:pt x="1061" y="739"/>
                    <a:pt x="1549" y="1060"/>
                    <a:pt x="2108" y="1429"/>
                  </a:cubicBezTo>
                  <a:cubicBezTo>
                    <a:pt x="2704" y="1798"/>
                    <a:pt x="3358" y="2227"/>
                    <a:pt x="4632" y="2227"/>
                  </a:cubicBezTo>
                  <a:cubicBezTo>
                    <a:pt x="5894" y="2227"/>
                    <a:pt x="6561" y="1798"/>
                    <a:pt x="7145" y="1429"/>
                  </a:cubicBezTo>
                  <a:cubicBezTo>
                    <a:pt x="7728" y="1060"/>
                    <a:pt x="8204" y="739"/>
                    <a:pt x="9252" y="739"/>
                  </a:cubicBezTo>
                  <a:cubicBezTo>
                    <a:pt x="10312" y="739"/>
                    <a:pt x="10800" y="1060"/>
                    <a:pt x="11371" y="1429"/>
                  </a:cubicBezTo>
                  <a:cubicBezTo>
                    <a:pt x="11967" y="1798"/>
                    <a:pt x="12622" y="2227"/>
                    <a:pt x="13884" y="2227"/>
                  </a:cubicBezTo>
                  <a:cubicBezTo>
                    <a:pt x="15146" y="2227"/>
                    <a:pt x="15824" y="1798"/>
                    <a:pt x="16396" y="1429"/>
                  </a:cubicBezTo>
                  <a:cubicBezTo>
                    <a:pt x="16979" y="1060"/>
                    <a:pt x="17455" y="739"/>
                    <a:pt x="18515" y="739"/>
                  </a:cubicBezTo>
                  <a:cubicBezTo>
                    <a:pt x="19575" y="739"/>
                    <a:pt x="20063" y="1060"/>
                    <a:pt x="20623" y="1429"/>
                  </a:cubicBezTo>
                  <a:cubicBezTo>
                    <a:pt x="21206" y="1798"/>
                    <a:pt x="21873" y="2227"/>
                    <a:pt x="23147" y="2227"/>
                  </a:cubicBezTo>
                  <a:cubicBezTo>
                    <a:pt x="24409" y="2227"/>
                    <a:pt x="25075" y="1798"/>
                    <a:pt x="25659" y="1429"/>
                  </a:cubicBezTo>
                  <a:cubicBezTo>
                    <a:pt x="26242" y="1060"/>
                    <a:pt x="26719" y="739"/>
                    <a:pt x="27766" y="739"/>
                  </a:cubicBezTo>
                  <a:cubicBezTo>
                    <a:pt x="28826" y="739"/>
                    <a:pt x="29314" y="1060"/>
                    <a:pt x="29886" y="1429"/>
                  </a:cubicBezTo>
                  <a:cubicBezTo>
                    <a:pt x="30469" y="1798"/>
                    <a:pt x="31136" y="2227"/>
                    <a:pt x="32398" y="2227"/>
                  </a:cubicBezTo>
                  <a:cubicBezTo>
                    <a:pt x="33660" y="2227"/>
                    <a:pt x="34339" y="1798"/>
                    <a:pt x="34910" y="1429"/>
                  </a:cubicBezTo>
                  <a:cubicBezTo>
                    <a:pt x="35493" y="1060"/>
                    <a:pt x="35982" y="739"/>
                    <a:pt x="37029" y="739"/>
                  </a:cubicBezTo>
                  <a:cubicBezTo>
                    <a:pt x="38089" y="739"/>
                    <a:pt x="38577" y="1060"/>
                    <a:pt x="39137" y="1429"/>
                  </a:cubicBezTo>
                  <a:cubicBezTo>
                    <a:pt x="39720" y="1798"/>
                    <a:pt x="40387" y="2227"/>
                    <a:pt x="41661" y="2227"/>
                  </a:cubicBezTo>
                  <a:lnTo>
                    <a:pt x="41661" y="1489"/>
                  </a:lnTo>
                  <a:cubicBezTo>
                    <a:pt x="40601" y="1489"/>
                    <a:pt x="40113" y="1167"/>
                    <a:pt x="39542" y="798"/>
                  </a:cubicBezTo>
                  <a:cubicBezTo>
                    <a:pt x="38958" y="429"/>
                    <a:pt x="38291" y="0"/>
                    <a:pt x="37029" y="0"/>
                  </a:cubicBezTo>
                  <a:cubicBezTo>
                    <a:pt x="35767" y="0"/>
                    <a:pt x="35089" y="429"/>
                    <a:pt x="34517" y="798"/>
                  </a:cubicBezTo>
                  <a:cubicBezTo>
                    <a:pt x="33934" y="1167"/>
                    <a:pt x="33446" y="1489"/>
                    <a:pt x="32398" y="1489"/>
                  </a:cubicBezTo>
                  <a:cubicBezTo>
                    <a:pt x="31338" y="1489"/>
                    <a:pt x="30850" y="1167"/>
                    <a:pt x="30290" y="798"/>
                  </a:cubicBezTo>
                  <a:cubicBezTo>
                    <a:pt x="29707" y="429"/>
                    <a:pt x="29040" y="0"/>
                    <a:pt x="27766" y="0"/>
                  </a:cubicBezTo>
                  <a:cubicBezTo>
                    <a:pt x="26504" y="0"/>
                    <a:pt x="25837" y="429"/>
                    <a:pt x="25254" y="798"/>
                  </a:cubicBezTo>
                  <a:cubicBezTo>
                    <a:pt x="24671" y="1167"/>
                    <a:pt x="24194" y="1489"/>
                    <a:pt x="23147" y="1489"/>
                  </a:cubicBezTo>
                  <a:cubicBezTo>
                    <a:pt x="22087" y="1489"/>
                    <a:pt x="21599" y="1167"/>
                    <a:pt x="21027" y="798"/>
                  </a:cubicBezTo>
                  <a:cubicBezTo>
                    <a:pt x="20432" y="429"/>
                    <a:pt x="19777" y="0"/>
                    <a:pt x="18515" y="0"/>
                  </a:cubicBezTo>
                  <a:cubicBezTo>
                    <a:pt x="17253" y="0"/>
                    <a:pt x="16574" y="429"/>
                    <a:pt x="16003" y="798"/>
                  </a:cubicBezTo>
                  <a:cubicBezTo>
                    <a:pt x="15419" y="1167"/>
                    <a:pt x="14931" y="1489"/>
                    <a:pt x="13884" y="1489"/>
                  </a:cubicBezTo>
                  <a:cubicBezTo>
                    <a:pt x="12824" y="1489"/>
                    <a:pt x="12336" y="1167"/>
                    <a:pt x="11776" y="798"/>
                  </a:cubicBezTo>
                  <a:cubicBezTo>
                    <a:pt x="11181" y="429"/>
                    <a:pt x="10526" y="0"/>
                    <a:pt x="9252" y="0"/>
                  </a:cubicBezTo>
                  <a:cubicBezTo>
                    <a:pt x="7990" y="0"/>
                    <a:pt x="7323" y="429"/>
                    <a:pt x="6740" y="798"/>
                  </a:cubicBezTo>
                  <a:cubicBezTo>
                    <a:pt x="6156" y="1167"/>
                    <a:pt x="5668" y="1489"/>
                    <a:pt x="4632" y="1489"/>
                  </a:cubicBezTo>
                  <a:cubicBezTo>
                    <a:pt x="3573" y="1489"/>
                    <a:pt x="3085" y="1167"/>
                    <a:pt x="2513" y="798"/>
                  </a:cubicBezTo>
                  <a:cubicBezTo>
                    <a:pt x="1918" y="429"/>
                    <a:pt x="1263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3"/>
          <p:cNvSpPr txBox="1">
            <a:spLocks noGrp="1"/>
          </p:cNvSpPr>
          <p:nvPr>
            <p:ph type="title"/>
          </p:nvPr>
        </p:nvSpPr>
        <p:spPr>
          <a:xfrm>
            <a:off x="571851" y="2053950"/>
            <a:ext cx="2853000" cy="103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 smtClean="0">
                <a:solidFill>
                  <a:schemeClr val="dk2"/>
                </a:solidFill>
              </a:rPr>
              <a:t>CONTENTS</a:t>
            </a:r>
            <a:endParaRPr sz="3600" b="1">
              <a:solidFill>
                <a:schemeClr val="dk2"/>
              </a:solidFill>
            </a:endParaRPr>
          </a:p>
        </p:txBody>
      </p:sp>
      <p:sp>
        <p:nvSpPr>
          <p:cNvPr id="198" name="Google Shape;198;p33"/>
          <p:cNvSpPr/>
          <p:nvPr/>
        </p:nvSpPr>
        <p:spPr>
          <a:xfrm>
            <a:off x="4572000" y="1285866"/>
            <a:ext cx="754800" cy="7143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199" name="Google Shape;199;p33"/>
          <p:cNvSpPr/>
          <p:nvPr/>
        </p:nvSpPr>
        <p:spPr>
          <a:xfrm>
            <a:off x="4572000" y="3000378"/>
            <a:ext cx="754800" cy="754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202" name="Google Shape;202;p33"/>
          <p:cNvSpPr txBox="1">
            <a:spLocks noGrp="1"/>
          </p:cNvSpPr>
          <p:nvPr>
            <p:ph type="subTitle" idx="1"/>
          </p:nvPr>
        </p:nvSpPr>
        <p:spPr>
          <a:xfrm>
            <a:off x="5500694" y="1428742"/>
            <a:ext cx="1874400" cy="42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 smtClean="0"/>
              <a:t>TURKEY</a:t>
            </a:r>
            <a:endParaRPr sz="1600"/>
          </a:p>
        </p:txBody>
      </p:sp>
      <p:sp>
        <p:nvSpPr>
          <p:cNvPr id="203" name="Google Shape;203;p33"/>
          <p:cNvSpPr txBox="1">
            <a:spLocks noGrp="1"/>
          </p:cNvSpPr>
          <p:nvPr>
            <p:ph type="title" idx="2"/>
          </p:nvPr>
        </p:nvSpPr>
        <p:spPr>
          <a:xfrm>
            <a:off x="4643438" y="1428742"/>
            <a:ext cx="6036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/>
          </a:p>
        </p:txBody>
      </p:sp>
      <p:sp>
        <p:nvSpPr>
          <p:cNvPr id="204" name="Google Shape;204;p33"/>
          <p:cNvSpPr txBox="1">
            <a:spLocks noGrp="1"/>
          </p:cNvSpPr>
          <p:nvPr>
            <p:ph type="subTitle" idx="3"/>
          </p:nvPr>
        </p:nvSpPr>
        <p:spPr>
          <a:xfrm>
            <a:off x="5500694" y="1785932"/>
            <a:ext cx="2807100" cy="6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 country of tea, coffee and cats</a:t>
            </a:r>
            <a:endParaRPr/>
          </a:p>
        </p:txBody>
      </p:sp>
      <p:sp>
        <p:nvSpPr>
          <p:cNvPr id="205" name="Google Shape;205;p33"/>
          <p:cNvSpPr txBox="1">
            <a:spLocks noGrp="1"/>
          </p:cNvSpPr>
          <p:nvPr>
            <p:ph type="title" idx="4"/>
          </p:nvPr>
        </p:nvSpPr>
        <p:spPr>
          <a:xfrm>
            <a:off x="4643438" y="3143254"/>
            <a:ext cx="6036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/>
          </a:p>
        </p:txBody>
      </p:sp>
      <p:sp>
        <p:nvSpPr>
          <p:cNvPr id="208" name="Google Shape;208;p33"/>
          <p:cNvSpPr txBox="1">
            <a:spLocks noGrp="1"/>
          </p:cNvSpPr>
          <p:nvPr>
            <p:ph type="subTitle" idx="7"/>
          </p:nvPr>
        </p:nvSpPr>
        <p:spPr>
          <a:xfrm>
            <a:off x="5500694" y="3071816"/>
            <a:ext cx="1874400" cy="42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 smtClean="0"/>
              <a:t>UAE</a:t>
            </a:r>
            <a:endParaRPr sz="1600"/>
          </a:p>
        </p:txBody>
      </p:sp>
      <p:sp>
        <p:nvSpPr>
          <p:cNvPr id="209" name="Google Shape;209;p33"/>
          <p:cNvSpPr txBox="1">
            <a:spLocks noGrp="1"/>
          </p:cNvSpPr>
          <p:nvPr>
            <p:ph type="subTitle" idx="8"/>
          </p:nvPr>
        </p:nvSpPr>
        <p:spPr>
          <a:xfrm>
            <a:off x="5500694" y="3429006"/>
            <a:ext cx="2807100" cy="6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Safe and wealthy country that hits world records</a:t>
            </a:r>
            <a:endParaRPr/>
          </a:p>
        </p:txBody>
      </p:sp>
      <p:sp>
        <p:nvSpPr>
          <p:cNvPr id="214" name="Google Shape;214;p33"/>
          <p:cNvSpPr/>
          <p:nvPr/>
        </p:nvSpPr>
        <p:spPr>
          <a:xfrm>
            <a:off x="809500" y="3384285"/>
            <a:ext cx="2385711" cy="84748"/>
          </a:xfrm>
          <a:custGeom>
            <a:avLst/>
            <a:gdLst/>
            <a:ahLst/>
            <a:cxnLst/>
            <a:rect l="l" t="t" r="r" b="b"/>
            <a:pathLst>
              <a:path w="62687" h="2227" extrusionOk="0">
                <a:moveTo>
                  <a:pt x="0" y="0"/>
                </a:moveTo>
                <a:lnTo>
                  <a:pt x="0" y="739"/>
                </a:lnTo>
                <a:cubicBezTo>
                  <a:pt x="1107" y="739"/>
                  <a:pt x="1655" y="1072"/>
                  <a:pt x="2227" y="1429"/>
                </a:cubicBezTo>
                <a:cubicBezTo>
                  <a:pt x="2834" y="1798"/>
                  <a:pt x="3513" y="2227"/>
                  <a:pt x="4822" y="2227"/>
                </a:cubicBezTo>
                <a:cubicBezTo>
                  <a:pt x="6132" y="2227"/>
                  <a:pt x="6822" y="1798"/>
                  <a:pt x="7430" y="1429"/>
                </a:cubicBezTo>
                <a:cubicBezTo>
                  <a:pt x="8013" y="1072"/>
                  <a:pt x="8549" y="739"/>
                  <a:pt x="9644" y="739"/>
                </a:cubicBezTo>
                <a:cubicBezTo>
                  <a:pt x="10752" y="739"/>
                  <a:pt x="11299" y="1072"/>
                  <a:pt x="11871" y="1429"/>
                </a:cubicBezTo>
                <a:cubicBezTo>
                  <a:pt x="12478" y="1798"/>
                  <a:pt x="13157" y="2227"/>
                  <a:pt x="14466" y="2227"/>
                </a:cubicBezTo>
                <a:cubicBezTo>
                  <a:pt x="15776" y="2227"/>
                  <a:pt x="16467" y="1798"/>
                  <a:pt x="17074" y="1429"/>
                </a:cubicBezTo>
                <a:cubicBezTo>
                  <a:pt x="17657" y="1072"/>
                  <a:pt x="18193" y="739"/>
                  <a:pt x="19288" y="739"/>
                </a:cubicBezTo>
                <a:cubicBezTo>
                  <a:pt x="20396" y="739"/>
                  <a:pt x="20943" y="1072"/>
                  <a:pt x="21515" y="1429"/>
                </a:cubicBezTo>
                <a:cubicBezTo>
                  <a:pt x="22122" y="1798"/>
                  <a:pt x="22801" y="2227"/>
                  <a:pt x="24110" y="2227"/>
                </a:cubicBezTo>
                <a:cubicBezTo>
                  <a:pt x="25420" y="2227"/>
                  <a:pt x="26111" y="1798"/>
                  <a:pt x="26718" y="1429"/>
                </a:cubicBezTo>
                <a:cubicBezTo>
                  <a:pt x="27301" y="1072"/>
                  <a:pt x="27837" y="739"/>
                  <a:pt x="28932" y="739"/>
                </a:cubicBezTo>
                <a:cubicBezTo>
                  <a:pt x="30040" y="739"/>
                  <a:pt x="30587" y="1072"/>
                  <a:pt x="31159" y="1429"/>
                </a:cubicBezTo>
                <a:cubicBezTo>
                  <a:pt x="31766" y="1798"/>
                  <a:pt x="32445" y="2227"/>
                  <a:pt x="33754" y="2227"/>
                </a:cubicBezTo>
                <a:cubicBezTo>
                  <a:pt x="35064" y="2227"/>
                  <a:pt x="35755" y="1798"/>
                  <a:pt x="36362" y="1429"/>
                </a:cubicBezTo>
                <a:cubicBezTo>
                  <a:pt x="36945" y="1072"/>
                  <a:pt x="37481" y="739"/>
                  <a:pt x="38576" y="739"/>
                </a:cubicBezTo>
                <a:cubicBezTo>
                  <a:pt x="39684" y="739"/>
                  <a:pt x="40231" y="1072"/>
                  <a:pt x="40803" y="1429"/>
                </a:cubicBezTo>
                <a:cubicBezTo>
                  <a:pt x="41410" y="1798"/>
                  <a:pt x="42089" y="2227"/>
                  <a:pt x="43398" y="2227"/>
                </a:cubicBezTo>
                <a:cubicBezTo>
                  <a:pt x="44708" y="2227"/>
                  <a:pt x="45399" y="1798"/>
                  <a:pt x="46006" y="1429"/>
                </a:cubicBezTo>
                <a:cubicBezTo>
                  <a:pt x="46589" y="1072"/>
                  <a:pt x="47125" y="739"/>
                  <a:pt x="48220" y="739"/>
                </a:cubicBezTo>
                <a:cubicBezTo>
                  <a:pt x="49328" y="739"/>
                  <a:pt x="49875" y="1072"/>
                  <a:pt x="50447" y="1429"/>
                </a:cubicBezTo>
                <a:cubicBezTo>
                  <a:pt x="51054" y="1798"/>
                  <a:pt x="51733" y="2227"/>
                  <a:pt x="53043" y="2227"/>
                </a:cubicBezTo>
                <a:cubicBezTo>
                  <a:pt x="54352" y="2227"/>
                  <a:pt x="55043" y="1798"/>
                  <a:pt x="55650" y="1429"/>
                </a:cubicBezTo>
                <a:cubicBezTo>
                  <a:pt x="56233" y="1072"/>
                  <a:pt x="56769" y="739"/>
                  <a:pt x="57865" y="739"/>
                </a:cubicBezTo>
                <a:cubicBezTo>
                  <a:pt x="58972" y="739"/>
                  <a:pt x="59520" y="1072"/>
                  <a:pt x="60091" y="1429"/>
                </a:cubicBezTo>
                <a:cubicBezTo>
                  <a:pt x="60698" y="1798"/>
                  <a:pt x="61377" y="2227"/>
                  <a:pt x="62687" y="2227"/>
                </a:cubicBezTo>
                <a:lnTo>
                  <a:pt x="62687" y="1489"/>
                </a:lnTo>
                <a:cubicBezTo>
                  <a:pt x="61591" y="1489"/>
                  <a:pt x="61044" y="1155"/>
                  <a:pt x="60472" y="798"/>
                </a:cubicBezTo>
                <a:cubicBezTo>
                  <a:pt x="59865" y="429"/>
                  <a:pt x="59174" y="0"/>
                  <a:pt x="57865" y="0"/>
                </a:cubicBezTo>
                <a:cubicBezTo>
                  <a:pt x="56555" y="0"/>
                  <a:pt x="55876" y="429"/>
                  <a:pt x="55269" y="798"/>
                </a:cubicBezTo>
                <a:cubicBezTo>
                  <a:pt x="54686" y="1155"/>
                  <a:pt x="54150" y="1489"/>
                  <a:pt x="53043" y="1489"/>
                </a:cubicBezTo>
                <a:cubicBezTo>
                  <a:pt x="51947" y="1489"/>
                  <a:pt x="51399" y="1155"/>
                  <a:pt x="50828" y="798"/>
                </a:cubicBezTo>
                <a:cubicBezTo>
                  <a:pt x="50221" y="429"/>
                  <a:pt x="49530" y="0"/>
                  <a:pt x="48220" y="0"/>
                </a:cubicBezTo>
                <a:cubicBezTo>
                  <a:pt x="46911" y="0"/>
                  <a:pt x="46232" y="429"/>
                  <a:pt x="45625" y="798"/>
                </a:cubicBezTo>
                <a:cubicBezTo>
                  <a:pt x="45042" y="1155"/>
                  <a:pt x="44506" y="1489"/>
                  <a:pt x="43398" y="1489"/>
                </a:cubicBezTo>
                <a:cubicBezTo>
                  <a:pt x="42303" y="1489"/>
                  <a:pt x="41755" y="1155"/>
                  <a:pt x="41184" y="798"/>
                </a:cubicBezTo>
                <a:cubicBezTo>
                  <a:pt x="40577" y="429"/>
                  <a:pt x="39886" y="0"/>
                  <a:pt x="38576" y="0"/>
                </a:cubicBezTo>
                <a:cubicBezTo>
                  <a:pt x="37267" y="0"/>
                  <a:pt x="36588" y="429"/>
                  <a:pt x="35981" y="798"/>
                </a:cubicBezTo>
                <a:cubicBezTo>
                  <a:pt x="35397" y="1155"/>
                  <a:pt x="34862" y="1489"/>
                  <a:pt x="33754" y="1489"/>
                </a:cubicBezTo>
                <a:cubicBezTo>
                  <a:pt x="32659" y="1489"/>
                  <a:pt x="32111" y="1155"/>
                  <a:pt x="31540" y="798"/>
                </a:cubicBezTo>
                <a:cubicBezTo>
                  <a:pt x="30933" y="429"/>
                  <a:pt x="30242" y="0"/>
                  <a:pt x="28932" y="0"/>
                </a:cubicBezTo>
                <a:cubicBezTo>
                  <a:pt x="27623" y="0"/>
                  <a:pt x="26944" y="429"/>
                  <a:pt x="26337" y="798"/>
                </a:cubicBezTo>
                <a:cubicBezTo>
                  <a:pt x="25753" y="1155"/>
                  <a:pt x="25218" y="1489"/>
                  <a:pt x="24110" y="1489"/>
                </a:cubicBezTo>
                <a:cubicBezTo>
                  <a:pt x="23015" y="1489"/>
                  <a:pt x="22467" y="1155"/>
                  <a:pt x="21896" y="798"/>
                </a:cubicBezTo>
                <a:cubicBezTo>
                  <a:pt x="21289" y="429"/>
                  <a:pt x="20598" y="0"/>
                  <a:pt x="19288" y="0"/>
                </a:cubicBezTo>
                <a:cubicBezTo>
                  <a:pt x="17979" y="0"/>
                  <a:pt x="17300" y="429"/>
                  <a:pt x="16693" y="798"/>
                </a:cubicBezTo>
                <a:cubicBezTo>
                  <a:pt x="16109" y="1155"/>
                  <a:pt x="15574" y="1489"/>
                  <a:pt x="14466" y="1489"/>
                </a:cubicBezTo>
                <a:cubicBezTo>
                  <a:pt x="13371" y="1489"/>
                  <a:pt x="12823" y="1155"/>
                  <a:pt x="12252" y="798"/>
                </a:cubicBezTo>
                <a:cubicBezTo>
                  <a:pt x="11644" y="429"/>
                  <a:pt x="10954" y="0"/>
                  <a:pt x="9644" y="0"/>
                </a:cubicBezTo>
                <a:cubicBezTo>
                  <a:pt x="8335" y="0"/>
                  <a:pt x="7656" y="429"/>
                  <a:pt x="7049" y="798"/>
                </a:cubicBezTo>
                <a:cubicBezTo>
                  <a:pt x="6465" y="1155"/>
                  <a:pt x="5929" y="1489"/>
                  <a:pt x="4822" y="1489"/>
                </a:cubicBezTo>
                <a:cubicBezTo>
                  <a:pt x="3727" y="1489"/>
                  <a:pt x="3179" y="1155"/>
                  <a:pt x="2608" y="798"/>
                </a:cubicBezTo>
                <a:cubicBezTo>
                  <a:pt x="2000" y="429"/>
                  <a:pt x="1310" y="0"/>
                  <a:pt x="0" y="0"/>
                </a:cubicBezTo>
                <a:close/>
              </a:path>
            </a:pathLst>
          </a:custGeom>
          <a:solidFill>
            <a:srgbClr val="EBE6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5"/>
          <p:cNvSpPr txBox="1">
            <a:spLocks noGrp="1"/>
          </p:cNvSpPr>
          <p:nvPr>
            <p:ph type="title"/>
          </p:nvPr>
        </p:nvSpPr>
        <p:spPr>
          <a:xfrm>
            <a:off x="3233300" y="3463525"/>
            <a:ext cx="26793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—Gustave Flaubert</a:t>
            </a:r>
            <a:endParaRPr/>
          </a:p>
        </p:txBody>
      </p:sp>
      <p:sp>
        <p:nvSpPr>
          <p:cNvPr id="229" name="Google Shape;229;p35"/>
          <p:cNvSpPr txBox="1">
            <a:spLocks noGrp="1"/>
          </p:cNvSpPr>
          <p:nvPr>
            <p:ph type="subTitle" idx="1"/>
          </p:nvPr>
        </p:nvSpPr>
        <p:spPr>
          <a:xfrm>
            <a:off x="1570325" y="1612229"/>
            <a:ext cx="6007500" cy="13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“Travel makes one modest, you see what a tiny place you occupy in the world.”</a:t>
            </a:r>
            <a:endParaRPr/>
          </a:p>
        </p:txBody>
      </p:sp>
      <p:sp>
        <p:nvSpPr>
          <p:cNvPr id="230" name="Google Shape;230;p35"/>
          <p:cNvSpPr/>
          <p:nvPr/>
        </p:nvSpPr>
        <p:spPr>
          <a:xfrm>
            <a:off x="3942763" y="3117100"/>
            <a:ext cx="1258475" cy="67278"/>
          </a:xfrm>
          <a:custGeom>
            <a:avLst/>
            <a:gdLst/>
            <a:ahLst/>
            <a:cxnLst/>
            <a:rect l="l" t="t" r="r" b="b"/>
            <a:pathLst>
              <a:path w="41661" h="2227" extrusionOk="0">
                <a:moveTo>
                  <a:pt x="1" y="0"/>
                </a:moveTo>
                <a:lnTo>
                  <a:pt x="1" y="739"/>
                </a:lnTo>
                <a:cubicBezTo>
                  <a:pt x="1061" y="739"/>
                  <a:pt x="1549" y="1060"/>
                  <a:pt x="2108" y="1429"/>
                </a:cubicBezTo>
                <a:cubicBezTo>
                  <a:pt x="2704" y="1798"/>
                  <a:pt x="3358" y="2227"/>
                  <a:pt x="4632" y="2227"/>
                </a:cubicBezTo>
                <a:cubicBezTo>
                  <a:pt x="5894" y="2227"/>
                  <a:pt x="6561" y="1798"/>
                  <a:pt x="7145" y="1429"/>
                </a:cubicBezTo>
                <a:cubicBezTo>
                  <a:pt x="7728" y="1060"/>
                  <a:pt x="8204" y="739"/>
                  <a:pt x="9252" y="739"/>
                </a:cubicBezTo>
                <a:cubicBezTo>
                  <a:pt x="10312" y="739"/>
                  <a:pt x="10800" y="1060"/>
                  <a:pt x="11371" y="1429"/>
                </a:cubicBezTo>
                <a:cubicBezTo>
                  <a:pt x="11967" y="1798"/>
                  <a:pt x="12622" y="2227"/>
                  <a:pt x="13884" y="2227"/>
                </a:cubicBezTo>
                <a:cubicBezTo>
                  <a:pt x="15146" y="2227"/>
                  <a:pt x="15824" y="1798"/>
                  <a:pt x="16396" y="1429"/>
                </a:cubicBezTo>
                <a:cubicBezTo>
                  <a:pt x="16979" y="1060"/>
                  <a:pt x="17455" y="739"/>
                  <a:pt x="18515" y="739"/>
                </a:cubicBezTo>
                <a:cubicBezTo>
                  <a:pt x="19575" y="739"/>
                  <a:pt x="20063" y="1060"/>
                  <a:pt x="20623" y="1429"/>
                </a:cubicBezTo>
                <a:cubicBezTo>
                  <a:pt x="21206" y="1798"/>
                  <a:pt x="21873" y="2227"/>
                  <a:pt x="23147" y="2227"/>
                </a:cubicBezTo>
                <a:cubicBezTo>
                  <a:pt x="24409" y="2227"/>
                  <a:pt x="25075" y="1798"/>
                  <a:pt x="25659" y="1429"/>
                </a:cubicBezTo>
                <a:cubicBezTo>
                  <a:pt x="26242" y="1060"/>
                  <a:pt x="26719" y="739"/>
                  <a:pt x="27766" y="739"/>
                </a:cubicBezTo>
                <a:cubicBezTo>
                  <a:pt x="28826" y="739"/>
                  <a:pt x="29314" y="1060"/>
                  <a:pt x="29886" y="1429"/>
                </a:cubicBezTo>
                <a:cubicBezTo>
                  <a:pt x="30469" y="1798"/>
                  <a:pt x="31136" y="2227"/>
                  <a:pt x="32398" y="2227"/>
                </a:cubicBezTo>
                <a:cubicBezTo>
                  <a:pt x="33660" y="2227"/>
                  <a:pt x="34339" y="1798"/>
                  <a:pt x="34910" y="1429"/>
                </a:cubicBezTo>
                <a:cubicBezTo>
                  <a:pt x="35493" y="1060"/>
                  <a:pt x="35982" y="739"/>
                  <a:pt x="37029" y="739"/>
                </a:cubicBezTo>
                <a:cubicBezTo>
                  <a:pt x="38089" y="739"/>
                  <a:pt x="38577" y="1060"/>
                  <a:pt x="39137" y="1429"/>
                </a:cubicBezTo>
                <a:cubicBezTo>
                  <a:pt x="39720" y="1798"/>
                  <a:pt x="40387" y="2227"/>
                  <a:pt x="41661" y="2227"/>
                </a:cubicBezTo>
                <a:lnTo>
                  <a:pt x="41661" y="1489"/>
                </a:lnTo>
                <a:cubicBezTo>
                  <a:pt x="40601" y="1489"/>
                  <a:pt x="40113" y="1167"/>
                  <a:pt x="39542" y="798"/>
                </a:cubicBezTo>
                <a:cubicBezTo>
                  <a:pt x="38958" y="429"/>
                  <a:pt x="38291" y="0"/>
                  <a:pt x="37029" y="0"/>
                </a:cubicBezTo>
                <a:cubicBezTo>
                  <a:pt x="35767" y="0"/>
                  <a:pt x="35089" y="429"/>
                  <a:pt x="34517" y="798"/>
                </a:cubicBezTo>
                <a:cubicBezTo>
                  <a:pt x="33934" y="1167"/>
                  <a:pt x="33446" y="1489"/>
                  <a:pt x="32398" y="1489"/>
                </a:cubicBezTo>
                <a:cubicBezTo>
                  <a:pt x="31338" y="1489"/>
                  <a:pt x="30850" y="1167"/>
                  <a:pt x="30290" y="798"/>
                </a:cubicBezTo>
                <a:cubicBezTo>
                  <a:pt x="29707" y="429"/>
                  <a:pt x="29040" y="0"/>
                  <a:pt x="27766" y="0"/>
                </a:cubicBezTo>
                <a:cubicBezTo>
                  <a:pt x="26504" y="0"/>
                  <a:pt x="25837" y="429"/>
                  <a:pt x="25254" y="798"/>
                </a:cubicBezTo>
                <a:cubicBezTo>
                  <a:pt x="24671" y="1167"/>
                  <a:pt x="24194" y="1489"/>
                  <a:pt x="23147" y="1489"/>
                </a:cubicBezTo>
                <a:cubicBezTo>
                  <a:pt x="22087" y="1489"/>
                  <a:pt x="21599" y="1167"/>
                  <a:pt x="21027" y="798"/>
                </a:cubicBezTo>
                <a:cubicBezTo>
                  <a:pt x="20432" y="429"/>
                  <a:pt x="19777" y="0"/>
                  <a:pt x="18515" y="0"/>
                </a:cubicBezTo>
                <a:cubicBezTo>
                  <a:pt x="17253" y="0"/>
                  <a:pt x="16574" y="429"/>
                  <a:pt x="16003" y="798"/>
                </a:cubicBezTo>
                <a:cubicBezTo>
                  <a:pt x="15419" y="1167"/>
                  <a:pt x="14931" y="1489"/>
                  <a:pt x="13884" y="1489"/>
                </a:cubicBezTo>
                <a:cubicBezTo>
                  <a:pt x="12824" y="1489"/>
                  <a:pt x="12336" y="1167"/>
                  <a:pt x="11776" y="798"/>
                </a:cubicBezTo>
                <a:cubicBezTo>
                  <a:pt x="11181" y="429"/>
                  <a:pt x="10526" y="0"/>
                  <a:pt x="9252" y="0"/>
                </a:cubicBezTo>
                <a:cubicBezTo>
                  <a:pt x="7990" y="0"/>
                  <a:pt x="7323" y="429"/>
                  <a:pt x="6740" y="798"/>
                </a:cubicBezTo>
                <a:cubicBezTo>
                  <a:pt x="6156" y="1167"/>
                  <a:pt x="5668" y="1489"/>
                  <a:pt x="4632" y="1489"/>
                </a:cubicBezTo>
                <a:cubicBezTo>
                  <a:pt x="3573" y="1489"/>
                  <a:pt x="3085" y="1167"/>
                  <a:pt x="2513" y="798"/>
                </a:cubicBezTo>
                <a:cubicBezTo>
                  <a:pt x="1918" y="429"/>
                  <a:pt x="1263" y="0"/>
                  <a:pt x="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p36"/>
          <p:cNvPicPr preferRelativeResize="0"/>
          <p:nvPr/>
        </p:nvPicPr>
        <p:blipFill>
          <a:blip r:embed="rId3" cstate="print"/>
          <a:stretch>
            <a:fillRect/>
          </a:stretch>
        </p:blipFill>
        <p:spPr>
          <a:xfrm>
            <a:off x="4991100" y="1571618"/>
            <a:ext cx="3224238" cy="2284917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36"/>
          <p:cNvSpPr txBox="1">
            <a:spLocks noGrp="1"/>
          </p:cNvSpPr>
          <p:nvPr>
            <p:ph type="title"/>
          </p:nvPr>
        </p:nvSpPr>
        <p:spPr>
          <a:xfrm>
            <a:off x="1333500" y="911750"/>
            <a:ext cx="3238500" cy="80274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TURKEY</a:t>
            </a:r>
            <a:endParaRPr/>
          </a:p>
        </p:txBody>
      </p:sp>
      <p:sp>
        <p:nvSpPr>
          <p:cNvPr id="237" name="Google Shape;237;p36"/>
          <p:cNvSpPr txBox="1">
            <a:spLocks noGrp="1"/>
          </p:cNvSpPr>
          <p:nvPr>
            <p:ph type="title" idx="2"/>
          </p:nvPr>
        </p:nvSpPr>
        <p:spPr>
          <a:xfrm>
            <a:off x="646425" y="302150"/>
            <a:ext cx="740700" cy="75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38" name="Google Shape;238;p36"/>
          <p:cNvSpPr txBox="1">
            <a:spLocks noGrp="1"/>
          </p:cNvSpPr>
          <p:nvPr>
            <p:ph type="subTitle" idx="1"/>
          </p:nvPr>
        </p:nvSpPr>
        <p:spPr>
          <a:xfrm>
            <a:off x="1357290" y="1857370"/>
            <a:ext cx="2807100" cy="6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The 1</a:t>
            </a:r>
            <a:r>
              <a:rPr lang="en" baseline="30000" dirty="0" smtClean="0"/>
              <a:t>st</a:t>
            </a:r>
            <a:r>
              <a:rPr lang="en" dirty="0" smtClean="0"/>
              <a:t> country I’ve visited. I’ve been to there for 10 times.</a:t>
            </a:r>
            <a:endParaRPr/>
          </a:p>
        </p:txBody>
      </p:sp>
      <p:sp>
        <p:nvSpPr>
          <p:cNvPr id="239" name="Google Shape;239;p36"/>
          <p:cNvSpPr/>
          <p:nvPr/>
        </p:nvSpPr>
        <p:spPr>
          <a:xfrm>
            <a:off x="1558700" y="665485"/>
            <a:ext cx="2385711" cy="84748"/>
          </a:xfrm>
          <a:custGeom>
            <a:avLst/>
            <a:gdLst/>
            <a:ahLst/>
            <a:cxnLst/>
            <a:rect l="l" t="t" r="r" b="b"/>
            <a:pathLst>
              <a:path w="62687" h="2227" extrusionOk="0">
                <a:moveTo>
                  <a:pt x="0" y="0"/>
                </a:moveTo>
                <a:lnTo>
                  <a:pt x="0" y="739"/>
                </a:lnTo>
                <a:cubicBezTo>
                  <a:pt x="1107" y="739"/>
                  <a:pt x="1655" y="1072"/>
                  <a:pt x="2227" y="1429"/>
                </a:cubicBezTo>
                <a:cubicBezTo>
                  <a:pt x="2834" y="1798"/>
                  <a:pt x="3513" y="2227"/>
                  <a:pt x="4822" y="2227"/>
                </a:cubicBezTo>
                <a:cubicBezTo>
                  <a:pt x="6132" y="2227"/>
                  <a:pt x="6822" y="1798"/>
                  <a:pt x="7430" y="1429"/>
                </a:cubicBezTo>
                <a:cubicBezTo>
                  <a:pt x="8013" y="1072"/>
                  <a:pt x="8549" y="739"/>
                  <a:pt x="9644" y="739"/>
                </a:cubicBezTo>
                <a:cubicBezTo>
                  <a:pt x="10752" y="739"/>
                  <a:pt x="11299" y="1072"/>
                  <a:pt x="11871" y="1429"/>
                </a:cubicBezTo>
                <a:cubicBezTo>
                  <a:pt x="12478" y="1798"/>
                  <a:pt x="13157" y="2227"/>
                  <a:pt x="14466" y="2227"/>
                </a:cubicBezTo>
                <a:cubicBezTo>
                  <a:pt x="15776" y="2227"/>
                  <a:pt x="16467" y="1798"/>
                  <a:pt x="17074" y="1429"/>
                </a:cubicBezTo>
                <a:cubicBezTo>
                  <a:pt x="17657" y="1072"/>
                  <a:pt x="18193" y="739"/>
                  <a:pt x="19288" y="739"/>
                </a:cubicBezTo>
                <a:cubicBezTo>
                  <a:pt x="20396" y="739"/>
                  <a:pt x="20943" y="1072"/>
                  <a:pt x="21515" y="1429"/>
                </a:cubicBezTo>
                <a:cubicBezTo>
                  <a:pt x="22122" y="1798"/>
                  <a:pt x="22801" y="2227"/>
                  <a:pt x="24110" y="2227"/>
                </a:cubicBezTo>
                <a:cubicBezTo>
                  <a:pt x="25420" y="2227"/>
                  <a:pt x="26111" y="1798"/>
                  <a:pt x="26718" y="1429"/>
                </a:cubicBezTo>
                <a:cubicBezTo>
                  <a:pt x="27301" y="1072"/>
                  <a:pt x="27837" y="739"/>
                  <a:pt x="28932" y="739"/>
                </a:cubicBezTo>
                <a:cubicBezTo>
                  <a:pt x="30040" y="739"/>
                  <a:pt x="30587" y="1072"/>
                  <a:pt x="31159" y="1429"/>
                </a:cubicBezTo>
                <a:cubicBezTo>
                  <a:pt x="31766" y="1798"/>
                  <a:pt x="32445" y="2227"/>
                  <a:pt x="33754" y="2227"/>
                </a:cubicBezTo>
                <a:cubicBezTo>
                  <a:pt x="35064" y="2227"/>
                  <a:pt x="35755" y="1798"/>
                  <a:pt x="36362" y="1429"/>
                </a:cubicBezTo>
                <a:cubicBezTo>
                  <a:pt x="36945" y="1072"/>
                  <a:pt x="37481" y="739"/>
                  <a:pt x="38576" y="739"/>
                </a:cubicBezTo>
                <a:cubicBezTo>
                  <a:pt x="39684" y="739"/>
                  <a:pt x="40231" y="1072"/>
                  <a:pt x="40803" y="1429"/>
                </a:cubicBezTo>
                <a:cubicBezTo>
                  <a:pt x="41410" y="1798"/>
                  <a:pt x="42089" y="2227"/>
                  <a:pt x="43398" y="2227"/>
                </a:cubicBezTo>
                <a:cubicBezTo>
                  <a:pt x="44708" y="2227"/>
                  <a:pt x="45399" y="1798"/>
                  <a:pt x="46006" y="1429"/>
                </a:cubicBezTo>
                <a:cubicBezTo>
                  <a:pt x="46589" y="1072"/>
                  <a:pt x="47125" y="739"/>
                  <a:pt x="48220" y="739"/>
                </a:cubicBezTo>
                <a:cubicBezTo>
                  <a:pt x="49328" y="739"/>
                  <a:pt x="49875" y="1072"/>
                  <a:pt x="50447" y="1429"/>
                </a:cubicBezTo>
                <a:cubicBezTo>
                  <a:pt x="51054" y="1798"/>
                  <a:pt x="51733" y="2227"/>
                  <a:pt x="53043" y="2227"/>
                </a:cubicBezTo>
                <a:cubicBezTo>
                  <a:pt x="54352" y="2227"/>
                  <a:pt x="55043" y="1798"/>
                  <a:pt x="55650" y="1429"/>
                </a:cubicBezTo>
                <a:cubicBezTo>
                  <a:pt x="56233" y="1072"/>
                  <a:pt x="56769" y="739"/>
                  <a:pt x="57865" y="739"/>
                </a:cubicBezTo>
                <a:cubicBezTo>
                  <a:pt x="58972" y="739"/>
                  <a:pt x="59520" y="1072"/>
                  <a:pt x="60091" y="1429"/>
                </a:cubicBezTo>
                <a:cubicBezTo>
                  <a:pt x="60698" y="1798"/>
                  <a:pt x="61377" y="2227"/>
                  <a:pt x="62687" y="2227"/>
                </a:cubicBezTo>
                <a:lnTo>
                  <a:pt x="62687" y="1489"/>
                </a:lnTo>
                <a:cubicBezTo>
                  <a:pt x="61591" y="1489"/>
                  <a:pt x="61044" y="1155"/>
                  <a:pt x="60472" y="798"/>
                </a:cubicBezTo>
                <a:cubicBezTo>
                  <a:pt x="59865" y="429"/>
                  <a:pt x="59174" y="0"/>
                  <a:pt x="57865" y="0"/>
                </a:cubicBezTo>
                <a:cubicBezTo>
                  <a:pt x="56555" y="0"/>
                  <a:pt x="55876" y="429"/>
                  <a:pt x="55269" y="798"/>
                </a:cubicBezTo>
                <a:cubicBezTo>
                  <a:pt x="54686" y="1155"/>
                  <a:pt x="54150" y="1489"/>
                  <a:pt x="53043" y="1489"/>
                </a:cubicBezTo>
                <a:cubicBezTo>
                  <a:pt x="51947" y="1489"/>
                  <a:pt x="51399" y="1155"/>
                  <a:pt x="50828" y="798"/>
                </a:cubicBezTo>
                <a:cubicBezTo>
                  <a:pt x="50221" y="429"/>
                  <a:pt x="49530" y="0"/>
                  <a:pt x="48220" y="0"/>
                </a:cubicBezTo>
                <a:cubicBezTo>
                  <a:pt x="46911" y="0"/>
                  <a:pt x="46232" y="429"/>
                  <a:pt x="45625" y="798"/>
                </a:cubicBezTo>
                <a:cubicBezTo>
                  <a:pt x="45042" y="1155"/>
                  <a:pt x="44506" y="1489"/>
                  <a:pt x="43398" y="1489"/>
                </a:cubicBezTo>
                <a:cubicBezTo>
                  <a:pt x="42303" y="1489"/>
                  <a:pt x="41755" y="1155"/>
                  <a:pt x="41184" y="798"/>
                </a:cubicBezTo>
                <a:cubicBezTo>
                  <a:pt x="40577" y="429"/>
                  <a:pt x="39886" y="0"/>
                  <a:pt x="38576" y="0"/>
                </a:cubicBezTo>
                <a:cubicBezTo>
                  <a:pt x="37267" y="0"/>
                  <a:pt x="36588" y="429"/>
                  <a:pt x="35981" y="798"/>
                </a:cubicBezTo>
                <a:cubicBezTo>
                  <a:pt x="35397" y="1155"/>
                  <a:pt x="34862" y="1489"/>
                  <a:pt x="33754" y="1489"/>
                </a:cubicBezTo>
                <a:cubicBezTo>
                  <a:pt x="32659" y="1489"/>
                  <a:pt x="32111" y="1155"/>
                  <a:pt x="31540" y="798"/>
                </a:cubicBezTo>
                <a:cubicBezTo>
                  <a:pt x="30933" y="429"/>
                  <a:pt x="30242" y="0"/>
                  <a:pt x="28932" y="0"/>
                </a:cubicBezTo>
                <a:cubicBezTo>
                  <a:pt x="27623" y="0"/>
                  <a:pt x="26944" y="429"/>
                  <a:pt x="26337" y="798"/>
                </a:cubicBezTo>
                <a:cubicBezTo>
                  <a:pt x="25753" y="1155"/>
                  <a:pt x="25218" y="1489"/>
                  <a:pt x="24110" y="1489"/>
                </a:cubicBezTo>
                <a:cubicBezTo>
                  <a:pt x="23015" y="1489"/>
                  <a:pt x="22467" y="1155"/>
                  <a:pt x="21896" y="798"/>
                </a:cubicBezTo>
                <a:cubicBezTo>
                  <a:pt x="21289" y="429"/>
                  <a:pt x="20598" y="0"/>
                  <a:pt x="19288" y="0"/>
                </a:cubicBezTo>
                <a:cubicBezTo>
                  <a:pt x="17979" y="0"/>
                  <a:pt x="17300" y="429"/>
                  <a:pt x="16693" y="798"/>
                </a:cubicBezTo>
                <a:cubicBezTo>
                  <a:pt x="16109" y="1155"/>
                  <a:pt x="15574" y="1489"/>
                  <a:pt x="14466" y="1489"/>
                </a:cubicBezTo>
                <a:cubicBezTo>
                  <a:pt x="13371" y="1489"/>
                  <a:pt x="12823" y="1155"/>
                  <a:pt x="12252" y="798"/>
                </a:cubicBezTo>
                <a:cubicBezTo>
                  <a:pt x="11644" y="429"/>
                  <a:pt x="10954" y="0"/>
                  <a:pt x="9644" y="0"/>
                </a:cubicBezTo>
                <a:cubicBezTo>
                  <a:pt x="8335" y="0"/>
                  <a:pt x="7656" y="429"/>
                  <a:pt x="7049" y="798"/>
                </a:cubicBezTo>
                <a:cubicBezTo>
                  <a:pt x="6465" y="1155"/>
                  <a:pt x="5929" y="1489"/>
                  <a:pt x="4822" y="1489"/>
                </a:cubicBezTo>
                <a:cubicBezTo>
                  <a:pt x="3727" y="1489"/>
                  <a:pt x="3179" y="1155"/>
                  <a:pt x="2608" y="798"/>
                </a:cubicBezTo>
                <a:cubicBezTo>
                  <a:pt x="2000" y="429"/>
                  <a:pt x="1310" y="0"/>
                  <a:pt x="0" y="0"/>
                </a:cubicBezTo>
                <a:close/>
              </a:path>
            </a:pathLst>
          </a:custGeom>
          <a:solidFill>
            <a:srgbClr val="EBE6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786064"/>
            <a:ext cx="32147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dirty="0" smtClean="0">
                <a:solidFill>
                  <a:schemeClr val="bg2"/>
                </a:solidFill>
                <a:latin typeface="IBM Plex Sans" charset="0"/>
              </a:rPr>
              <a:t>It’s renowned for being situated in two parts of the world: Europe and Asia. Turkey is a mix of these cultures.</a:t>
            </a:r>
            <a:endParaRPr lang="en-US" sz="1600" dirty="0">
              <a:solidFill>
                <a:schemeClr val="bg2"/>
              </a:solidFill>
              <a:latin typeface="IBM Plex Sans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3929072"/>
            <a:ext cx="33575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dirty="0" smtClean="0">
                <a:solidFill>
                  <a:schemeClr val="bg2"/>
                </a:solidFill>
                <a:latin typeface="IBM Plex Sans" charset="0"/>
              </a:rPr>
              <a:t>A leader of tea and strong coffee consumption.</a:t>
            </a:r>
            <a:endParaRPr lang="en-US" sz="1600" dirty="0">
              <a:solidFill>
                <a:schemeClr val="bg2"/>
              </a:solidFill>
              <a:latin typeface="IBM Plex Sans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Google Shape;250;p38"/>
          <p:cNvPicPr preferRelativeResize="0"/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14348" y="1214428"/>
            <a:ext cx="2571768" cy="3286148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38"/>
          <p:cNvSpPr txBox="1">
            <a:spLocks noGrp="1"/>
          </p:cNvSpPr>
          <p:nvPr>
            <p:ph type="title"/>
          </p:nvPr>
        </p:nvSpPr>
        <p:spPr>
          <a:xfrm>
            <a:off x="5349900" y="670500"/>
            <a:ext cx="3017400" cy="12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THE LAND OF LEGENDS</a:t>
            </a:r>
            <a:endParaRPr/>
          </a:p>
        </p:txBody>
      </p:sp>
      <p:sp>
        <p:nvSpPr>
          <p:cNvPr id="254" name="Google Shape;254;p38"/>
          <p:cNvSpPr txBox="1">
            <a:spLocks noGrp="1"/>
          </p:cNvSpPr>
          <p:nvPr>
            <p:ph type="subTitle" idx="3"/>
          </p:nvPr>
        </p:nvSpPr>
        <p:spPr>
          <a:xfrm>
            <a:off x="5643570" y="2928940"/>
            <a:ext cx="2264176" cy="42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 smtClean="0"/>
              <a:t>AMUSEMENT PARK</a:t>
            </a:r>
            <a:endParaRPr sz="1600"/>
          </a:p>
        </p:txBody>
      </p:sp>
      <p:sp>
        <p:nvSpPr>
          <p:cNvPr id="255" name="Google Shape;255;p38"/>
          <p:cNvSpPr txBox="1">
            <a:spLocks noGrp="1"/>
          </p:cNvSpPr>
          <p:nvPr>
            <p:ph type="subTitle" idx="4"/>
          </p:nvPr>
        </p:nvSpPr>
        <p:spPr>
          <a:xfrm>
            <a:off x="5143504" y="3357568"/>
            <a:ext cx="3357586" cy="120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You can experience roller coaster, dolphin show, 5D cinema, etc. Or see pinguins and a tiger. There are also lots of cafes and photozones.</a:t>
            </a:r>
            <a:endParaRPr/>
          </a:p>
        </p:txBody>
      </p:sp>
      <p:grpSp>
        <p:nvGrpSpPr>
          <p:cNvPr id="256" name="Google Shape;256;p38"/>
          <p:cNvGrpSpPr/>
          <p:nvPr/>
        </p:nvGrpSpPr>
        <p:grpSpPr>
          <a:xfrm>
            <a:off x="6215074" y="357172"/>
            <a:ext cx="1221084" cy="1551898"/>
            <a:chOff x="6247450" y="511800"/>
            <a:chExt cx="1221084" cy="1551898"/>
          </a:xfrm>
        </p:grpSpPr>
        <p:sp>
          <p:nvSpPr>
            <p:cNvPr id="257" name="Google Shape;257;p38"/>
            <p:cNvSpPr/>
            <p:nvPr/>
          </p:nvSpPr>
          <p:spPr>
            <a:xfrm>
              <a:off x="6247450" y="1998425"/>
              <a:ext cx="1221084" cy="65273"/>
            </a:xfrm>
            <a:custGeom>
              <a:avLst/>
              <a:gdLst/>
              <a:ahLst/>
              <a:cxnLst/>
              <a:rect l="l" t="t" r="r" b="b"/>
              <a:pathLst>
                <a:path w="41661" h="2227" extrusionOk="0">
                  <a:moveTo>
                    <a:pt x="1" y="0"/>
                  </a:moveTo>
                  <a:lnTo>
                    <a:pt x="1" y="739"/>
                  </a:lnTo>
                  <a:cubicBezTo>
                    <a:pt x="1061" y="739"/>
                    <a:pt x="1549" y="1060"/>
                    <a:pt x="2108" y="1429"/>
                  </a:cubicBezTo>
                  <a:cubicBezTo>
                    <a:pt x="2704" y="1798"/>
                    <a:pt x="3358" y="2227"/>
                    <a:pt x="4632" y="2227"/>
                  </a:cubicBezTo>
                  <a:cubicBezTo>
                    <a:pt x="5894" y="2227"/>
                    <a:pt x="6561" y="1798"/>
                    <a:pt x="7145" y="1429"/>
                  </a:cubicBezTo>
                  <a:cubicBezTo>
                    <a:pt x="7728" y="1060"/>
                    <a:pt x="8204" y="739"/>
                    <a:pt x="9252" y="739"/>
                  </a:cubicBezTo>
                  <a:cubicBezTo>
                    <a:pt x="10312" y="739"/>
                    <a:pt x="10800" y="1060"/>
                    <a:pt x="11371" y="1429"/>
                  </a:cubicBezTo>
                  <a:cubicBezTo>
                    <a:pt x="11967" y="1798"/>
                    <a:pt x="12622" y="2227"/>
                    <a:pt x="13884" y="2227"/>
                  </a:cubicBezTo>
                  <a:cubicBezTo>
                    <a:pt x="15146" y="2227"/>
                    <a:pt x="15824" y="1798"/>
                    <a:pt x="16396" y="1429"/>
                  </a:cubicBezTo>
                  <a:cubicBezTo>
                    <a:pt x="16979" y="1060"/>
                    <a:pt x="17455" y="739"/>
                    <a:pt x="18515" y="739"/>
                  </a:cubicBezTo>
                  <a:cubicBezTo>
                    <a:pt x="19575" y="739"/>
                    <a:pt x="20063" y="1060"/>
                    <a:pt x="20623" y="1429"/>
                  </a:cubicBezTo>
                  <a:cubicBezTo>
                    <a:pt x="21206" y="1798"/>
                    <a:pt x="21873" y="2227"/>
                    <a:pt x="23147" y="2227"/>
                  </a:cubicBezTo>
                  <a:cubicBezTo>
                    <a:pt x="24409" y="2227"/>
                    <a:pt x="25075" y="1798"/>
                    <a:pt x="25659" y="1429"/>
                  </a:cubicBezTo>
                  <a:cubicBezTo>
                    <a:pt x="26242" y="1060"/>
                    <a:pt x="26719" y="739"/>
                    <a:pt x="27766" y="739"/>
                  </a:cubicBezTo>
                  <a:cubicBezTo>
                    <a:pt x="28826" y="739"/>
                    <a:pt x="29314" y="1060"/>
                    <a:pt x="29886" y="1429"/>
                  </a:cubicBezTo>
                  <a:cubicBezTo>
                    <a:pt x="30469" y="1798"/>
                    <a:pt x="31136" y="2227"/>
                    <a:pt x="32398" y="2227"/>
                  </a:cubicBezTo>
                  <a:cubicBezTo>
                    <a:pt x="33660" y="2227"/>
                    <a:pt x="34339" y="1798"/>
                    <a:pt x="34910" y="1429"/>
                  </a:cubicBezTo>
                  <a:cubicBezTo>
                    <a:pt x="35493" y="1060"/>
                    <a:pt x="35982" y="739"/>
                    <a:pt x="37029" y="739"/>
                  </a:cubicBezTo>
                  <a:cubicBezTo>
                    <a:pt x="38089" y="739"/>
                    <a:pt x="38577" y="1060"/>
                    <a:pt x="39137" y="1429"/>
                  </a:cubicBezTo>
                  <a:cubicBezTo>
                    <a:pt x="39720" y="1798"/>
                    <a:pt x="40387" y="2227"/>
                    <a:pt x="41661" y="2227"/>
                  </a:cubicBezTo>
                  <a:lnTo>
                    <a:pt x="41661" y="1489"/>
                  </a:lnTo>
                  <a:cubicBezTo>
                    <a:pt x="40601" y="1489"/>
                    <a:pt x="40113" y="1167"/>
                    <a:pt x="39542" y="798"/>
                  </a:cubicBezTo>
                  <a:cubicBezTo>
                    <a:pt x="38958" y="429"/>
                    <a:pt x="38291" y="0"/>
                    <a:pt x="37029" y="0"/>
                  </a:cubicBezTo>
                  <a:cubicBezTo>
                    <a:pt x="35767" y="0"/>
                    <a:pt x="35089" y="429"/>
                    <a:pt x="34517" y="798"/>
                  </a:cubicBezTo>
                  <a:cubicBezTo>
                    <a:pt x="33934" y="1167"/>
                    <a:pt x="33446" y="1489"/>
                    <a:pt x="32398" y="1489"/>
                  </a:cubicBezTo>
                  <a:cubicBezTo>
                    <a:pt x="31338" y="1489"/>
                    <a:pt x="30850" y="1167"/>
                    <a:pt x="30290" y="798"/>
                  </a:cubicBezTo>
                  <a:cubicBezTo>
                    <a:pt x="29707" y="429"/>
                    <a:pt x="29040" y="0"/>
                    <a:pt x="27766" y="0"/>
                  </a:cubicBezTo>
                  <a:cubicBezTo>
                    <a:pt x="26504" y="0"/>
                    <a:pt x="25837" y="429"/>
                    <a:pt x="25254" y="798"/>
                  </a:cubicBezTo>
                  <a:cubicBezTo>
                    <a:pt x="24671" y="1167"/>
                    <a:pt x="24194" y="1489"/>
                    <a:pt x="23147" y="1489"/>
                  </a:cubicBezTo>
                  <a:cubicBezTo>
                    <a:pt x="22087" y="1489"/>
                    <a:pt x="21599" y="1167"/>
                    <a:pt x="21027" y="798"/>
                  </a:cubicBezTo>
                  <a:cubicBezTo>
                    <a:pt x="20432" y="429"/>
                    <a:pt x="19777" y="0"/>
                    <a:pt x="18515" y="0"/>
                  </a:cubicBezTo>
                  <a:cubicBezTo>
                    <a:pt x="17253" y="0"/>
                    <a:pt x="16574" y="429"/>
                    <a:pt x="16003" y="798"/>
                  </a:cubicBezTo>
                  <a:cubicBezTo>
                    <a:pt x="15419" y="1167"/>
                    <a:pt x="14931" y="1489"/>
                    <a:pt x="13884" y="1489"/>
                  </a:cubicBezTo>
                  <a:cubicBezTo>
                    <a:pt x="12824" y="1489"/>
                    <a:pt x="12336" y="1167"/>
                    <a:pt x="11776" y="798"/>
                  </a:cubicBezTo>
                  <a:cubicBezTo>
                    <a:pt x="11181" y="429"/>
                    <a:pt x="10526" y="0"/>
                    <a:pt x="9252" y="0"/>
                  </a:cubicBezTo>
                  <a:cubicBezTo>
                    <a:pt x="7990" y="0"/>
                    <a:pt x="7323" y="429"/>
                    <a:pt x="6740" y="798"/>
                  </a:cubicBezTo>
                  <a:cubicBezTo>
                    <a:pt x="6156" y="1167"/>
                    <a:pt x="5668" y="1489"/>
                    <a:pt x="4632" y="1489"/>
                  </a:cubicBezTo>
                  <a:cubicBezTo>
                    <a:pt x="3573" y="1489"/>
                    <a:pt x="3085" y="1167"/>
                    <a:pt x="2513" y="798"/>
                  </a:cubicBezTo>
                  <a:cubicBezTo>
                    <a:pt x="1918" y="429"/>
                    <a:pt x="1263" y="0"/>
                    <a:pt x="1" y="0"/>
                  </a:cubicBezTo>
                  <a:close/>
                </a:path>
              </a:pathLst>
            </a:custGeom>
            <a:solidFill>
              <a:srgbClr val="E2D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38"/>
            <p:cNvSpPr/>
            <p:nvPr/>
          </p:nvSpPr>
          <p:spPr>
            <a:xfrm>
              <a:off x="6247450" y="511800"/>
              <a:ext cx="1221084" cy="65273"/>
            </a:xfrm>
            <a:custGeom>
              <a:avLst/>
              <a:gdLst/>
              <a:ahLst/>
              <a:cxnLst/>
              <a:rect l="l" t="t" r="r" b="b"/>
              <a:pathLst>
                <a:path w="41661" h="2227" extrusionOk="0">
                  <a:moveTo>
                    <a:pt x="1" y="0"/>
                  </a:moveTo>
                  <a:lnTo>
                    <a:pt x="1" y="739"/>
                  </a:lnTo>
                  <a:cubicBezTo>
                    <a:pt x="1061" y="739"/>
                    <a:pt x="1549" y="1060"/>
                    <a:pt x="2108" y="1429"/>
                  </a:cubicBezTo>
                  <a:cubicBezTo>
                    <a:pt x="2704" y="1798"/>
                    <a:pt x="3358" y="2227"/>
                    <a:pt x="4632" y="2227"/>
                  </a:cubicBezTo>
                  <a:cubicBezTo>
                    <a:pt x="5894" y="2227"/>
                    <a:pt x="6561" y="1798"/>
                    <a:pt x="7145" y="1429"/>
                  </a:cubicBezTo>
                  <a:cubicBezTo>
                    <a:pt x="7728" y="1060"/>
                    <a:pt x="8204" y="739"/>
                    <a:pt x="9252" y="739"/>
                  </a:cubicBezTo>
                  <a:cubicBezTo>
                    <a:pt x="10312" y="739"/>
                    <a:pt x="10800" y="1060"/>
                    <a:pt x="11371" y="1429"/>
                  </a:cubicBezTo>
                  <a:cubicBezTo>
                    <a:pt x="11967" y="1798"/>
                    <a:pt x="12622" y="2227"/>
                    <a:pt x="13884" y="2227"/>
                  </a:cubicBezTo>
                  <a:cubicBezTo>
                    <a:pt x="15146" y="2227"/>
                    <a:pt x="15824" y="1798"/>
                    <a:pt x="16396" y="1429"/>
                  </a:cubicBezTo>
                  <a:cubicBezTo>
                    <a:pt x="16979" y="1060"/>
                    <a:pt x="17455" y="739"/>
                    <a:pt x="18515" y="739"/>
                  </a:cubicBezTo>
                  <a:cubicBezTo>
                    <a:pt x="19575" y="739"/>
                    <a:pt x="20063" y="1060"/>
                    <a:pt x="20623" y="1429"/>
                  </a:cubicBezTo>
                  <a:cubicBezTo>
                    <a:pt x="21206" y="1798"/>
                    <a:pt x="21873" y="2227"/>
                    <a:pt x="23147" y="2227"/>
                  </a:cubicBezTo>
                  <a:cubicBezTo>
                    <a:pt x="24409" y="2227"/>
                    <a:pt x="25075" y="1798"/>
                    <a:pt x="25659" y="1429"/>
                  </a:cubicBezTo>
                  <a:cubicBezTo>
                    <a:pt x="26242" y="1060"/>
                    <a:pt x="26719" y="739"/>
                    <a:pt x="27766" y="739"/>
                  </a:cubicBezTo>
                  <a:cubicBezTo>
                    <a:pt x="28826" y="739"/>
                    <a:pt x="29314" y="1060"/>
                    <a:pt x="29886" y="1429"/>
                  </a:cubicBezTo>
                  <a:cubicBezTo>
                    <a:pt x="30469" y="1798"/>
                    <a:pt x="31136" y="2227"/>
                    <a:pt x="32398" y="2227"/>
                  </a:cubicBezTo>
                  <a:cubicBezTo>
                    <a:pt x="33660" y="2227"/>
                    <a:pt x="34339" y="1798"/>
                    <a:pt x="34910" y="1429"/>
                  </a:cubicBezTo>
                  <a:cubicBezTo>
                    <a:pt x="35493" y="1060"/>
                    <a:pt x="35982" y="739"/>
                    <a:pt x="37029" y="739"/>
                  </a:cubicBezTo>
                  <a:cubicBezTo>
                    <a:pt x="38089" y="739"/>
                    <a:pt x="38577" y="1060"/>
                    <a:pt x="39137" y="1429"/>
                  </a:cubicBezTo>
                  <a:cubicBezTo>
                    <a:pt x="39720" y="1798"/>
                    <a:pt x="40387" y="2227"/>
                    <a:pt x="41661" y="2227"/>
                  </a:cubicBezTo>
                  <a:lnTo>
                    <a:pt x="41661" y="1489"/>
                  </a:lnTo>
                  <a:cubicBezTo>
                    <a:pt x="40601" y="1489"/>
                    <a:pt x="40113" y="1167"/>
                    <a:pt x="39542" y="798"/>
                  </a:cubicBezTo>
                  <a:cubicBezTo>
                    <a:pt x="38958" y="429"/>
                    <a:pt x="38291" y="0"/>
                    <a:pt x="37029" y="0"/>
                  </a:cubicBezTo>
                  <a:cubicBezTo>
                    <a:pt x="35767" y="0"/>
                    <a:pt x="35089" y="429"/>
                    <a:pt x="34517" y="798"/>
                  </a:cubicBezTo>
                  <a:cubicBezTo>
                    <a:pt x="33934" y="1167"/>
                    <a:pt x="33446" y="1489"/>
                    <a:pt x="32398" y="1489"/>
                  </a:cubicBezTo>
                  <a:cubicBezTo>
                    <a:pt x="31338" y="1489"/>
                    <a:pt x="30850" y="1167"/>
                    <a:pt x="30290" y="798"/>
                  </a:cubicBezTo>
                  <a:cubicBezTo>
                    <a:pt x="29707" y="429"/>
                    <a:pt x="29040" y="0"/>
                    <a:pt x="27766" y="0"/>
                  </a:cubicBezTo>
                  <a:cubicBezTo>
                    <a:pt x="26504" y="0"/>
                    <a:pt x="25837" y="429"/>
                    <a:pt x="25254" y="798"/>
                  </a:cubicBezTo>
                  <a:cubicBezTo>
                    <a:pt x="24671" y="1167"/>
                    <a:pt x="24194" y="1489"/>
                    <a:pt x="23147" y="1489"/>
                  </a:cubicBezTo>
                  <a:cubicBezTo>
                    <a:pt x="22087" y="1489"/>
                    <a:pt x="21599" y="1167"/>
                    <a:pt x="21027" y="798"/>
                  </a:cubicBezTo>
                  <a:cubicBezTo>
                    <a:pt x="20432" y="429"/>
                    <a:pt x="19777" y="0"/>
                    <a:pt x="18515" y="0"/>
                  </a:cubicBezTo>
                  <a:cubicBezTo>
                    <a:pt x="17253" y="0"/>
                    <a:pt x="16574" y="429"/>
                    <a:pt x="16003" y="798"/>
                  </a:cubicBezTo>
                  <a:cubicBezTo>
                    <a:pt x="15419" y="1167"/>
                    <a:pt x="14931" y="1489"/>
                    <a:pt x="13884" y="1489"/>
                  </a:cubicBezTo>
                  <a:cubicBezTo>
                    <a:pt x="12824" y="1489"/>
                    <a:pt x="12336" y="1167"/>
                    <a:pt x="11776" y="798"/>
                  </a:cubicBezTo>
                  <a:cubicBezTo>
                    <a:pt x="11181" y="429"/>
                    <a:pt x="10526" y="0"/>
                    <a:pt x="9252" y="0"/>
                  </a:cubicBezTo>
                  <a:cubicBezTo>
                    <a:pt x="7990" y="0"/>
                    <a:pt x="7323" y="429"/>
                    <a:pt x="6740" y="798"/>
                  </a:cubicBezTo>
                  <a:cubicBezTo>
                    <a:pt x="6156" y="1167"/>
                    <a:pt x="5668" y="1489"/>
                    <a:pt x="4632" y="1489"/>
                  </a:cubicBezTo>
                  <a:cubicBezTo>
                    <a:pt x="3573" y="1489"/>
                    <a:pt x="3085" y="1167"/>
                    <a:pt x="2513" y="798"/>
                  </a:cubicBezTo>
                  <a:cubicBezTo>
                    <a:pt x="1918" y="429"/>
                    <a:pt x="1263" y="0"/>
                    <a:pt x="1" y="0"/>
                  </a:cubicBezTo>
                  <a:close/>
                </a:path>
              </a:pathLst>
            </a:custGeom>
            <a:solidFill>
              <a:srgbClr val="E2D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60" name="Google Shape;260;p38"/>
          <p:cNvCxnSpPr/>
          <p:nvPr/>
        </p:nvCxnSpPr>
        <p:spPr>
          <a:xfrm>
            <a:off x="6572264" y="2714626"/>
            <a:ext cx="294900" cy="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39"/>
          <p:cNvPicPr preferRelativeResize="0"/>
          <p:nvPr/>
        </p:nvPicPr>
        <p:blipFill>
          <a:blip r:embed="rId3" cstate="print"/>
          <a:stretch>
            <a:fillRect/>
          </a:stretch>
        </p:blipFill>
        <p:spPr>
          <a:xfrm>
            <a:off x="5177617" y="428610"/>
            <a:ext cx="3680664" cy="2214578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39"/>
          <p:cNvSpPr txBox="1">
            <a:spLocks noGrp="1"/>
          </p:cNvSpPr>
          <p:nvPr>
            <p:ph type="title"/>
          </p:nvPr>
        </p:nvSpPr>
        <p:spPr>
          <a:xfrm>
            <a:off x="713100" y="673999"/>
            <a:ext cx="3171600" cy="125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ISTANBUL</a:t>
            </a:r>
            <a:endParaRPr/>
          </a:p>
        </p:txBody>
      </p:sp>
      <p:sp>
        <p:nvSpPr>
          <p:cNvPr id="267" name="Google Shape;267;p39"/>
          <p:cNvSpPr txBox="1">
            <a:spLocks noGrp="1"/>
          </p:cNvSpPr>
          <p:nvPr>
            <p:ph type="subTitle" idx="1"/>
          </p:nvPr>
        </p:nvSpPr>
        <p:spPr>
          <a:xfrm>
            <a:off x="713100" y="3123163"/>
            <a:ext cx="2404800" cy="40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AYA SOFYA</a:t>
            </a:r>
            <a:endParaRPr/>
          </a:p>
        </p:txBody>
      </p:sp>
      <p:sp>
        <p:nvSpPr>
          <p:cNvPr id="268" name="Google Shape;268;p39"/>
          <p:cNvSpPr txBox="1">
            <a:spLocks noGrp="1"/>
          </p:cNvSpPr>
          <p:nvPr>
            <p:ph type="subTitle" idx="2"/>
          </p:nvPr>
        </p:nvSpPr>
        <p:spPr>
          <a:xfrm>
            <a:off x="642910" y="3499888"/>
            <a:ext cx="2714644" cy="9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One of the most cherished landmarks. It’s a statement to the world of wealth and empire’s technical ability.</a:t>
            </a:r>
            <a:endParaRPr/>
          </a:p>
        </p:txBody>
      </p:sp>
      <p:sp>
        <p:nvSpPr>
          <p:cNvPr id="269" name="Google Shape;269;p39"/>
          <p:cNvSpPr txBox="1">
            <a:spLocks noGrp="1"/>
          </p:cNvSpPr>
          <p:nvPr>
            <p:ph type="subTitle" idx="3"/>
          </p:nvPr>
        </p:nvSpPr>
        <p:spPr>
          <a:xfrm>
            <a:off x="5786446" y="3143254"/>
            <a:ext cx="2404800" cy="40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BOSPHORUS STRAIT</a:t>
            </a:r>
            <a:endParaRPr/>
          </a:p>
        </p:txBody>
      </p:sp>
      <p:sp>
        <p:nvSpPr>
          <p:cNvPr id="270" name="Google Shape;270;p39"/>
          <p:cNvSpPr txBox="1">
            <a:spLocks noGrp="1"/>
          </p:cNvSpPr>
          <p:nvPr>
            <p:ph type="subTitle" idx="4"/>
          </p:nvPr>
        </p:nvSpPr>
        <p:spPr>
          <a:xfrm>
            <a:off x="5643570" y="3500444"/>
            <a:ext cx="2857520" cy="9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The very heart of Istanbul. You should definetely do water strolling to see some attractions on the land.</a:t>
            </a:r>
            <a:endParaRPr/>
          </a:p>
        </p:txBody>
      </p:sp>
      <p:cxnSp>
        <p:nvCxnSpPr>
          <p:cNvPr id="273" name="Google Shape;273;p39"/>
          <p:cNvCxnSpPr/>
          <p:nvPr/>
        </p:nvCxnSpPr>
        <p:spPr>
          <a:xfrm>
            <a:off x="1768050" y="2928850"/>
            <a:ext cx="294900" cy="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4" name="Google Shape;274;p39"/>
          <p:cNvCxnSpPr/>
          <p:nvPr/>
        </p:nvCxnSpPr>
        <p:spPr>
          <a:xfrm>
            <a:off x="6786578" y="2928940"/>
            <a:ext cx="294900" cy="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76" name="Google Shape;276;p39"/>
          <p:cNvGrpSpPr/>
          <p:nvPr/>
        </p:nvGrpSpPr>
        <p:grpSpPr>
          <a:xfrm>
            <a:off x="1643042" y="214296"/>
            <a:ext cx="1207041" cy="1551898"/>
            <a:chOff x="6247450" y="511800"/>
            <a:chExt cx="1221084" cy="1551898"/>
          </a:xfrm>
        </p:grpSpPr>
        <p:sp>
          <p:nvSpPr>
            <p:cNvPr id="277" name="Google Shape;277;p39"/>
            <p:cNvSpPr/>
            <p:nvPr/>
          </p:nvSpPr>
          <p:spPr>
            <a:xfrm>
              <a:off x="6247450" y="1998425"/>
              <a:ext cx="1221084" cy="65273"/>
            </a:xfrm>
            <a:custGeom>
              <a:avLst/>
              <a:gdLst/>
              <a:ahLst/>
              <a:cxnLst/>
              <a:rect l="l" t="t" r="r" b="b"/>
              <a:pathLst>
                <a:path w="41661" h="2227" extrusionOk="0">
                  <a:moveTo>
                    <a:pt x="1" y="0"/>
                  </a:moveTo>
                  <a:lnTo>
                    <a:pt x="1" y="739"/>
                  </a:lnTo>
                  <a:cubicBezTo>
                    <a:pt x="1061" y="739"/>
                    <a:pt x="1549" y="1060"/>
                    <a:pt x="2108" y="1429"/>
                  </a:cubicBezTo>
                  <a:cubicBezTo>
                    <a:pt x="2704" y="1798"/>
                    <a:pt x="3358" y="2227"/>
                    <a:pt x="4632" y="2227"/>
                  </a:cubicBezTo>
                  <a:cubicBezTo>
                    <a:pt x="5894" y="2227"/>
                    <a:pt x="6561" y="1798"/>
                    <a:pt x="7145" y="1429"/>
                  </a:cubicBezTo>
                  <a:cubicBezTo>
                    <a:pt x="7728" y="1060"/>
                    <a:pt x="8204" y="739"/>
                    <a:pt x="9252" y="739"/>
                  </a:cubicBezTo>
                  <a:cubicBezTo>
                    <a:pt x="10312" y="739"/>
                    <a:pt x="10800" y="1060"/>
                    <a:pt x="11371" y="1429"/>
                  </a:cubicBezTo>
                  <a:cubicBezTo>
                    <a:pt x="11967" y="1798"/>
                    <a:pt x="12622" y="2227"/>
                    <a:pt x="13884" y="2227"/>
                  </a:cubicBezTo>
                  <a:cubicBezTo>
                    <a:pt x="15146" y="2227"/>
                    <a:pt x="15824" y="1798"/>
                    <a:pt x="16396" y="1429"/>
                  </a:cubicBezTo>
                  <a:cubicBezTo>
                    <a:pt x="16979" y="1060"/>
                    <a:pt x="17455" y="739"/>
                    <a:pt x="18515" y="739"/>
                  </a:cubicBezTo>
                  <a:cubicBezTo>
                    <a:pt x="19575" y="739"/>
                    <a:pt x="20063" y="1060"/>
                    <a:pt x="20623" y="1429"/>
                  </a:cubicBezTo>
                  <a:cubicBezTo>
                    <a:pt x="21206" y="1798"/>
                    <a:pt x="21873" y="2227"/>
                    <a:pt x="23147" y="2227"/>
                  </a:cubicBezTo>
                  <a:cubicBezTo>
                    <a:pt x="24409" y="2227"/>
                    <a:pt x="25075" y="1798"/>
                    <a:pt x="25659" y="1429"/>
                  </a:cubicBezTo>
                  <a:cubicBezTo>
                    <a:pt x="26242" y="1060"/>
                    <a:pt x="26719" y="739"/>
                    <a:pt x="27766" y="739"/>
                  </a:cubicBezTo>
                  <a:cubicBezTo>
                    <a:pt x="28826" y="739"/>
                    <a:pt x="29314" y="1060"/>
                    <a:pt x="29886" y="1429"/>
                  </a:cubicBezTo>
                  <a:cubicBezTo>
                    <a:pt x="30469" y="1798"/>
                    <a:pt x="31136" y="2227"/>
                    <a:pt x="32398" y="2227"/>
                  </a:cubicBezTo>
                  <a:cubicBezTo>
                    <a:pt x="33660" y="2227"/>
                    <a:pt x="34339" y="1798"/>
                    <a:pt x="34910" y="1429"/>
                  </a:cubicBezTo>
                  <a:cubicBezTo>
                    <a:pt x="35493" y="1060"/>
                    <a:pt x="35982" y="739"/>
                    <a:pt x="37029" y="739"/>
                  </a:cubicBezTo>
                  <a:cubicBezTo>
                    <a:pt x="38089" y="739"/>
                    <a:pt x="38577" y="1060"/>
                    <a:pt x="39137" y="1429"/>
                  </a:cubicBezTo>
                  <a:cubicBezTo>
                    <a:pt x="39720" y="1798"/>
                    <a:pt x="40387" y="2227"/>
                    <a:pt x="41661" y="2227"/>
                  </a:cubicBezTo>
                  <a:lnTo>
                    <a:pt x="41661" y="1489"/>
                  </a:lnTo>
                  <a:cubicBezTo>
                    <a:pt x="40601" y="1489"/>
                    <a:pt x="40113" y="1167"/>
                    <a:pt x="39542" y="798"/>
                  </a:cubicBezTo>
                  <a:cubicBezTo>
                    <a:pt x="38958" y="429"/>
                    <a:pt x="38291" y="0"/>
                    <a:pt x="37029" y="0"/>
                  </a:cubicBezTo>
                  <a:cubicBezTo>
                    <a:pt x="35767" y="0"/>
                    <a:pt x="35089" y="429"/>
                    <a:pt x="34517" y="798"/>
                  </a:cubicBezTo>
                  <a:cubicBezTo>
                    <a:pt x="33934" y="1167"/>
                    <a:pt x="33446" y="1489"/>
                    <a:pt x="32398" y="1489"/>
                  </a:cubicBezTo>
                  <a:cubicBezTo>
                    <a:pt x="31338" y="1489"/>
                    <a:pt x="30850" y="1167"/>
                    <a:pt x="30290" y="798"/>
                  </a:cubicBezTo>
                  <a:cubicBezTo>
                    <a:pt x="29707" y="429"/>
                    <a:pt x="29040" y="0"/>
                    <a:pt x="27766" y="0"/>
                  </a:cubicBezTo>
                  <a:cubicBezTo>
                    <a:pt x="26504" y="0"/>
                    <a:pt x="25837" y="429"/>
                    <a:pt x="25254" y="798"/>
                  </a:cubicBezTo>
                  <a:cubicBezTo>
                    <a:pt x="24671" y="1167"/>
                    <a:pt x="24194" y="1489"/>
                    <a:pt x="23147" y="1489"/>
                  </a:cubicBezTo>
                  <a:cubicBezTo>
                    <a:pt x="22087" y="1489"/>
                    <a:pt x="21599" y="1167"/>
                    <a:pt x="21027" y="798"/>
                  </a:cubicBezTo>
                  <a:cubicBezTo>
                    <a:pt x="20432" y="429"/>
                    <a:pt x="19777" y="0"/>
                    <a:pt x="18515" y="0"/>
                  </a:cubicBezTo>
                  <a:cubicBezTo>
                    <a:pt x="17253" y="0"/>
                    <a:pt x="16574" y="429"/>
                    <a:pt x="16003" y="798"/>
                  </a:cubicBezTo>
                  <a:cubicBezTo>
                    <a:pt x="15419" y="1167"/>
                    <a:pt x="14931" y="1489"/>
                    <a:pt x="13884" y="1489"/>
                  </a:cubicBezTo>
                  <a:cubicBezTo>
                    <a:pt x="12824" y="1489"/>
                    <a:pt x="12336" y="1167"/>
                    <a:pt x="11776" y="798"/>
                  </a:cubicBezTo>
                  <a:cubicBezTo>
                    <a:pt x="11181" y="429"/>
                    <a:pt x="10526" y="0"/>
                    <a:pt x="9252" y="0"/>
                  </a:cubicBezTo>
                  <a:cubicBezTo>
                    <a:pt x="7990" y="0"/>
                    <a:pt x="7323" y="429"/>
                    <a:pt x="6740" y="798"/>
                  </a:cubicBezTo>
                  <a:cubicBezTo>
                    <a:pt x="6156" y="1167"/>
                    <a:pt x="5668" y="1489"/>
                    <a:pt x="4632" y="1489"/>
                  </a:cubicBezTo>
                  <a:cubicBezTo>
                    <a:pt x="3573" y="1489"/>
                    <a:pt x="3085" y="1167"/>
                    <a:pt x="2513" y="798"/>
                  </a:cubicBezTo>
                  <a:cubicBezTo>
                    <a:pt x="1918" y="429"/>
                    <a:pt x="1263" y="0"/>
                    <a:pt x="1" y="0"/>
                  </a:cubicBezTo>
                  <a:close/>
                </a:path>
              </a:pathLst>
            </a:custGeom>
            <a:solidFill>
              <a:srgbClr val="E2D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39"/>
            <p:cNvSpPr/>
            <p:nvPr/>
          </p:nvSpPr>
          <p:spPr>
            <a:xfrm>
              <a:off x="6247450" y="511800"/>
              <a:ext cx="1221084" cy="65273"/>
            </a:xfrm>
            <a:custGeom>
              <a:avLst/>
              <a:gdLst/>
              <a:ahLst/>
              <a:cxnLst/>
              <a:rect l="l" t="t" r="r" b="b"/>
              <a:pathLst>
                <a:path w="41661" h="2227" extrusionOk="0">
                  <a:moveTo>
                    <a:pt x="1" y="0"/>
                  </a:moveTo>
                  <a:lnTo>
                    <a:pt x="1" y="739"/>
                  </a:lnTo>
                  <a:cubicBezTo>
                    <a:pt x="1061" y="739"/>
                    <a:pt x="1549" y="1060"/>
                    <a:pt x="2108" y="1429"/>
                  </a:cubicBezTo>
                  <a:cubicBezTo>
                    <a:pt x="2704" y="1798"/>
                    <a:pt x="3358" y="2227"/>
                    <a:pt x="4632" y="2227"/>
                  </a:cubicBezTo>
                  <a:cubicBezTo>
                    <a:pt x="5894" y="2227"/>
                    <a:pt x="6561" y="1798"/>
                    <a:pt x="7145" y="1429"/>
                  </a:cubicBezTo>
                  <a:cubicBezTo>
                    <a:pt x="7728" y="1060"/>
                    <a:pt x="8204" y="739"/>
                    <a:pt x="9252" y="739"/>
                  </a:cubicBezTo>
                  <a:cubicBezTo>
                    <a:pt x="10312" y="739"/>
                    <a:pt x="10800" y="1060"/>
                    <a:pt x="11371" y="1429"/>
                  </a:cubicBezTo>
                  <a:cubicBezTo>
                    <a:pt x="11967" y="1798"/>
                    <a:pt x="12622" y="2227"/>
                    <a:pt x="13884" y="2227"/>
                  </a:cubicBezTo>
                  <a:cubicBezTo>
                    <a:pt x="15146" y="2227"/>
                    <a:pt x="15824" y="1798"/>
                    <a:pt x="16396" y="1429"/>
                  </a:cubicBezTo>
                  <a:cubicBezTo>
                    <a:pt x="16979" y="1060"/>
                    <a:pt x="17455" y="739"/>
                    <a:pt x="18515" y="739"/>
                  </a:cubicBezTo>
                  <a:cubicBezTo>
                    <a:pt x="19575" y="739"/>
                    <a:pt x="20063" y="1060"/>
                    <a:pt x="20623" y="1429"/>
                  </a:cubicBezTo>
                  <a:cubicBezTo>
                    <a:pt x="21206" y="1798"/>
                    <a:pt x="21873" y="2227"/>
                    <a:pt x="23147" y="2227"/>
                  </a:cubicBezTo>
                  <a:cubicBezTo>
                    <a:pt x="24409" y="2227"/>
                    <a:pt x="25075" y="1798"/>
                    <a:pt x="25659" y="1429"/>
                  </a:cubicBezTo>
                  <a:cubicBezTo>
                    <a:pt x="26242" y="1060"/>
                    <a:pt x="26719" y="739"/>
                    <a:pt x="27766" y="739"/>
                  </a:cubicBezTo>
                  <a:cubicBezTo>
                    <a:pt x="28826" y="739"/>
                    <a:pt x="29314" y="1060"/>
                    <a:pt x="29886" y="1429"/>
                  </a:cubicBezTo>
                  <a:cubicBezTo>
                    <a:pt x="30469" y="1798"/>
                    <a:pt x="31136" y="2227"/>
                    <a:pt x="32398" y="2227"/>
                  </a:cubicBezTo>
                  <a:cubicBezTo>
                    <a:pt x="33660" y="2227"/>
                    <a:pt x="34339" y="1798"/>
                    <a:pt x="34910" y="1429"/>
                  </a:cubicBezTo>
                  <a:cubicBezTo>
                    <a:pt x="35493" y="1060"/>
                    <a:pt x="35982" y="739"/>
                    <a:pt x="37029" y="739"/>
                  </a:cubicBezTo>
                  <a:cubicBezTo>
                    <a:pt x="38089" y="739"/>
                    <a:pt x="38577" y="1060"/>
                    <a:pt x="39137" y="1429"/>
                  </a:cubicBezTo>
                  <a:cubicBezTo>
                    <a:pt x="39720" y="1798"/>
                    <a:pt x="40387" y="2227"/>
                    <a:pt x="41661" y="2227"/>
                  </a:cubicBezTo>
                  <a:lnTo>
                    <a:pt x="41661" y="1489"/>
                  </a:lnTo>
                  <a:cubicBezTo>
                    <a:pt x="40601" y="1489"/>
                    <a:pt x="40113" y="1167"/>
                    <a:pt x="39542" y="798"/>
                  </a:cubicBezTo>
                  <a:cubicBezTo>
                    <a:pt x="38958" y="429"/>
                    <a:pt x="38291" y="0"/>
                    <a:pt x="37029" y="0"/>
                  </a:cubicBezTo>
                  <a:cubicBezTo>
                    <a:pt x="35767" y="0"/>
                    <a:pt x="35089" y="429"/>
                    <a:pt x="34517" y="798"/>
                  </a:cubicBezTo>
                  <a:cubicBezTo>
                    <a:pt x="33934" y="1167"/>
                    <a:pt x="33446" y="1489"/>
                    <a:pt x="32398" y="1489"/>
                  </a:cubicBezTo>
                  <a:cubicBezTo>
                    <a:pt x="31338" y="1489"/>
                    <a:pt x="30850" y="1167"/>
                    <a:pt x="30290" y="798"/>
                  </a:cubicBezTo>
                  <a:cubicBezTo>
                    <a:pt x="29707" y="429"/>
                    <a:pt x="29040" y="0"/>
                    <a:pt x="27766" y="0"/>
                  </a:cubicBezTo>
                  <a:cubicBezTo>
                    <a:pt x="26504" y="0"/>
                    <a:pt x="25837" y="429"/>
                    <a:pt x="25254" y="798"/>
                  </a:cubicBezTo>
                  <a:cubicBezTo>
                    <a:pt x="24671" y="1167"/>
                    <a:pt x="24194" y="1489"/>
                    <a:pt x="23147" y="1489"/>
                  </a:cubicBezTo>
                  <a:cubicBezTo>
                    <a:pt x="22087" y="1489"/>
                    <a:pt x="21599" y="1167"/>
                    <a:pt x="21027" y="798"/>
                  </a:cubicBezTo>
                  <a:cubicBezTo>
                    <a:pt x="20432" y="429"/>
                    <a:pt x="19777" y="0"/>
                    <a:pt x="18515" y="0"/>
                  </a:cubicBezTo>
                  <a:cubicBezTo>
                    <a:pt x="17253" y="0"/>
                    <a:pt x="16574" y="429"/>
                    <a:pt x="16003" y="798"/>
                  </a:cubicBezTo>
                  <a:cubicBezTo>
                    <a:pt x="15419" y="1167"/>
                    <a:pt x="14931" y="1489"/>
                    <a:pt x="13884" y="1489"/>
                  </a:cubicBezTo>
                  <a:cubicBezTo>
                    <a:pt x="12824" y="1489"/>
                    <a:pt x="12336" y="1167"/>
                    <a:pt x="11776" y="798"/>
                  </a:cubicBezTo>
                  <a:cubicBezTo>
                    <a:pt x="11181" y="429"/>
                    <a:pt x="10526" y="0"/>
                    <a:pt x="9252" y="0"/>
                  </a:cubicBezTo>
                  <a:cubicBezTo>
                    <a:pt x="7990" y="0"/>
                    <a:pt x="7323" y="429"/>
                    <a:pt x="6740" y="798"/>
                  </a:cubicBezTo>
                  <a:cubicBezTo>
                    <a:pt x="6156" y="1167"/>
                    <a:pt x="5668" y="1489"/>
                    <a:pt x="4632" y="1489"/>
                  </a:cubicBezTo>
                  <a:cubicBezTo>
                    <a:pt x="3573" y="1489"/>
                    <a:pt x="3085" y="1167"/>
                    <a:pt x="2513" y="798"/>
                  </a:cubicBezTo>
                  <a:cubicBezTo>
                    <a:pt x="1918" y="429"/>
                    <a:pt x="1263" y="0"/>
                    <a:pt x="1" y="0"/>
                  </a:cubicBezTo>
                  <a:close/>
                </a:path>
              </a:pathLst>
            </a:custGeom>
            <a:solidFill>
              <a:srgbClr val="E2D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48"/>
          <p:cNvSpPr/>
          <p:nvPr/>
        </p:nvSpPr>
        <p:spPr>
          <a:xfrm>
            <a:off x="0" y="0"/>
            <a:ext cx="9144000" cy="3171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3" name="Google Shape;433;p48"/>
          <p:cNvSpPr txBox="1">
            <a:spLocks noGrp="1"/>
          </p:cNvSpPr>
          <p:nvPr>
            <p:ph type="subTitle" idx="1"/>
          </p:nvPr>
        </p:nvSpPr>
        <p:spPr>
          <a:xfrm>
            <a:off x="4857752" y="1857370"/>
            <a:ext cx="2807100" cy="10001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 country of skyscrapers, world records and artificially created archipelagos.</a:t>
            </a:r>
          </a:p>
        </p:txBody>
      </p:sp>
      <p:pic>
        <p:nvPicPr>
          <p:cNvPr id="435" name="Google Shape;435;p48"/>
          <p:cNvPicPr preferRelativeResize="0"/>
          <p:nvPr/>
        </p:nvPicPr>
        <p:blipFill>
          <a:blip r:embed="rId3" cstate="print"/>
          <a:stretch>
            <a:fillRect/>
          </a:stretch>
        </p:blipFill>
        <p:spPr>
          <a:xfrm>
            <a:off x="285720" y="1142990"/>
            <a:ext cx="2786082" cy="3429024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p48"/>
          <p:cNvSpPr txBox="1">
            <a:spLocks noGrp="1"/>
          </p:cNvSpPr>
          <p:nvPr>
            <p:ph type="title"/>
          </p:nvPr>
        </p:nvSpPr>
        <p:spPr>
          <a:xfrm>
            <a:off x="4773300" y="997672"/>
            <a:ext cx="3657600" cy="7882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 smtClean="0"/>
              <a:t>UAE</a:t>
            </a:r>
            <a:endParaRPr sz="3600" b="1"/>
          </a:p>
        </p:txBody>
      </p:sp>
      <p:sp>
        <p:nvSpPr>
          <p:cNvPr id="437" name="Google Shape;437;p48"/>
          <p:cNvSpPr txBox="1">
            <a:spLocks noGrp="1"/>
          </p:cNvSpPr>
          <p:nvPr>
            <p:ph type="title" idx="2"/>
          </p:nvPr>
        </p:nvSpPr>
        <p:spPr>
          <a:xfrm>
            <a:off x="4773300" y="320675"/>
            <a:ext cx="810300" cy="75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accent4"/>
                </a:solidFill>
              </a:rPr>
              <a:t>02</a:t>
            </a:r>
            <a:endParaRPr sz="4000" b="1">
              <a:solidFill>
                <a:schemeClr val="accent4"/>
              </a:solidFill>
            </a:endParaRPr>
          </a:p>
        </p:txBody>
      </p:sp>
      <p:sp>
        <p:nvSpPr>
          <p:cNvPr id="438" name="Google Shape;438;p48"/>
          <p:cNvSpPr/>
          <p:nvPr/>
        </p:nvSpPr>
        <p:spPr>
          <a:xfrm>
            <a:off x="5763125" y="684007"/>
            <a:ext cx="2385711" cy="84748"/>
          </a:xfrm>
          <a:custGeom>
            <a:avLst/>
            <a:gdLst/>
            <a:ahLst/>
            <a:cxnLst/>
            <a:rect l="l" t="t" r="r" b="b"/>
            <a:pathLst>
              <a:path w="62687" h="2227" extrusionOk="0">
                <a:moveTo>
                  <a:pt x="0" y="0"/>
                </a:moveTo>
                <a:lnTo>
                  <a:pt x="0" y="739"/>
                </a:lnTo>
                <a:cubicBezTo>
                  <a:pt x="1107" y="739"/>
                  <a:pt x="1655" y="1072"/>
                  <a:pt x="2227" y="1429"/>
                </a:cubicBezTo>
                <a:cubicBezTo>
                  <a:pt x="2834" y="1798"/>
                  <a:pt x="3513" y="2227"/>
                  <a:pt x="4822" y="2227"/>
                </a:cubicBezTo>
                <a:cubicBezTo>
                  <a:pt x="6132" y="2227"/>
                  <a:pt x="6822" y="1798"/>
                  <a:pt x="7430" y="1429"/>
                </a:cubicBezTo>
                <a:cubicBezTo>
                  <a:pt x="8013" y="1072"/>
                  <a:pt x="8549" y="739"/>
                  <a:pt x="9644" y="739"/>
                </a:cubicBezTo>
                <a:cubicBezTo>
                  <a:pt x="10752" y="739"/>
                  <a:pt x="11299" y="1072"/>
                  <a:pt x="11871" y="1429"/>
                </a:cubicBezTo>
                <a:cubicBezTo>
                  <a:pt x="12478" y="1798"/>
                  <a:pt x="13157" y="2227"/>
                  <a:pt x="14466" y="2227"/>
                </a:cubicBezTo>
                <a:cubicBezTo>
                  <a:pt x="15776" y="2227"/>
                  <a:pt x="16467" y="1798"/>
                  <a:pt x="17074" y="1429"/>
                </a:cubicBezTo>
                <a:cubicBezTo>
                  <a:pt x="17657" y="1072"/>
                  <a:pt x="18193" y="739"/>
                  <a:pt x="19288" y="739"/>
                </a:cubicBezTo>
                <a:cubicBezTo>
                  <a:pt x="20396" y="739"/>
                  <a:pt x="20943" y="1072"/>
                  <a:pt x="21515" y="1429"/>
                </a:cubicBezTo>
                <a:cubicBezTo>
                  <a:pt x="22122" y="1798"/>
                  <a:pt x="22801" y="2227"/>
                  <a:pt x="24110" y="2227"/>
                </a:cubicBezTo>
                <a:cubicBezTo>
                  <a:pt x="25420" y="2227"/>
                  <a:pt x="26111" y="1798"/>
                  <a:pt x="26718" y="1429"/>
                </a:cubicBezTo>
                <a:cubicBezTo>
                  <a:pt x="27301" y="1072"/>
                  <a:pt x="27837" y="739"/>
                  <a:pt x="28932" y="739"/>
                </a:cubicBezTo>
                <a:cubicBezTo>
                  <a:pt x="30040" y="739"/>
                  <a:pt x="30587" y="1072"/>
                  <a:pt x="31159" y="1429"/>
                </a:cubicBezTo>
                <a:cubicBezTo>
                  <a:pt x="31766" y="1798"/>
                  <a:pt x="32445" y="2227"/>
                  <a:pt x="33754" y="2227"/>
                </a:cubicBezTo>
                <a:cubicBezTo>
                  <a:pt x="35064" y="2227"/>
                  <a:pt x="35755" y="1798"/>
                  <a:pt x="36362" y="1429"/>
                </a:cubicBezTo>
                <a:cubicBezTo>
                  <a:pt x="36945" y="1072"/>
                  <a:pt x="37481" y="739"/>
                  <a:pt x="38576" y="739"/>
                </a:cubicBezTo>
                <a:cubicBezTo>
                  <a:pt x="39684" y="739"/>
                  <a:pt x="40231" y="1072"/>
                  <a:pt x="40803" y="1429"/>
                </a:cubicBezTo>
                <a:cubicBezTo>
                  <a:pt x="41410" y="1798"/>
                  <a:pt x="42089" y="2227"/>
                  <a:pt x="43398" y="2227"/>
                </a:cubicBezTo>
                <a:cubicBezTo>
                  <a:pt x="44708" y="2227"/>
                  <a:pt x="45399" y="1798"/>
                  <a:pt x="46006" y="1429"/>
                </a:cubicBezTo>
                <a:cubicBezTo>
                  <a:pt x="46589" y="1072"/>
                  <a:pt x="47125" y="739"/>
                  <a:pt x="48220" y="739"/>
                </a:cubicBezTo>
                <a:cubicBezTo>
                  <a:pt x="49328" y="739"/>
                  <a:pt x="49875" y="1072"/>
                  <a:pt x="50447" y="1429"/>
                </a:cubicBezTo>
                <a:cubicBezTo>
                  <a:pt x="51054" y="1798"/>
                  <a:pt x="51733" y="2227"/>
                  <a:pt x="53043" y="2227"/>
                </a:cubicBezTo>
                <a:cubicBezTo>
                  <a:pt x="54352" y="2227"/>
                  <a:pt x="55043" y="1798"/>
                  <a:pt x="55650" y="1429"/>
                </a:cubicBezTo>
                <a:cubicBezTo>
                  <a:pt x="56233" y="1072"/>
                  <a:pt x="56769" y="739"/>
                  <a:pt x="57865" y="739"/>
                </a:cubicBezTo>
                <a:cubicBezTo>
                  <a:pt x="58972" y="739"/>
                  <a:pt x="59520" y="1072"/>
                  <a:pt x="60091" y="1429"/>
                </a:cubicBezTo>
                <a:cubicBezTo>
                  <a:pt x="60698" y="1798"/>
                  <a:pt x="61377" y="2227"/>
                  <a:pt x="62687" y="2227"/>
                </a:cubicBezTo>
                <a:lnTo>
                  <a:pt x="62687" y="1489"/>
                </a:lnTo>
                <a:cubicBezTo>
                  <a:pt x="61591" y="1489"/>
                  <a:pt x="61044" y="1155"/>
                  <a:pt x="60472" y="798"/>
                </a:cubicBezTo>
                <a:cubicBezTo>
                  <a:pt x="59865" y="429"/>
                  <a:pt x="59174" y="0"/>
                  <a:pt x="57865" y="0"/>
                </a:cubicBezTo>
                <a:cubicBezTo>
                  <a:pt x="56555" y="0"/>
                  <a:pt x="55876" y="429"/>
                  <a:pt x="55269" y="798"/>
                </a:cubicBezTo>
                <a:cubicBezTo>
                  <a:pt x="54686" y="1155"/>
                  <a:pt x="54150" y="1489"/>
                  <a:pt x="53043" y="1489"/>
                </a:cubicBezTo>
                <a:cubicBezTo>
                  <a:pt x="51947" y="1489"/>
                  <a:pt x="51399" y="1155"/>
                  <a:pt x="50828" y="798"/>
                </a:cubicBezTo>
                <a:cubicBezTo>
                  <a:pt x="50221" y="429"/>
                  <a:pt x="49530" y="0"/>
                  <a:pt x="48220" y="0"/>
                </a:cubicBezTo>
                <a:cubicBezTo>
                  <a:pt x="46911" y="0"/>
                  <a:pt x="46232" y="429"/>
                  <a:pt x="45625" y="798"/>
                </a:cubicBezTo>
                <a:cubicBezTo>
                  <a:pt x="45042" y="1155"/>
                  <a:pt x="44506" y="1489"/>
                  <a:pt x="43398" y="1489"/>
                </a:cubicBezTo>
                <a:cubicBezTo>
                  <a:pt x="42303" y="1489"/>
                  <a:pt x="41755" y="1155"/>
                  <a:pt x="41184" y="798"/>
                </a:cubicBezTo>
                <a:cubicBezTo>
                  <a:pt x="40577" y="429"/>
                  <a:pt x="39886" y="0"/>
                  <a:pt x="38576" y="0"/>
                </a:cubicBezTo>
                <a:cubicBezTo>
                  <a:pt x="37267" y="0"/>
                  <a:pt x="36588" y="429"/>
                  <a:pt x="35981" y="798"/>
                </a:cubicBezTo>
                <a:cubicBezTo>
                  <a:pt x="35397" y="1155"/>
                  <a:pt x="34862" y="1489"/>
                  <a:pt x="33754" y="1489"/>
                </a:cubicBezTo>
                <a:cubicBezTo>
                  <a:pt x="32659" y="1489"/>
                  <a:pt x="32111" y="1155"/>
                  <a:pt x="31540" y="798"/>
                </a:cubicBezTo>
                <a:cubicBezTo>
                  <a:pt x="30933" y="429"/>
                  <a:pt x="30242" y="0"/>
                  <a:pt x="28932" y="0"/>
                </a:cubicBezTo>
                <a:cubicBezTo>
                  <a:pt x="27623" y="0"/>
                  <a:pt x="26944" y="429"/>
                  <a:pt x="26337" y="798"/>
                </a:cubicBezTo>
                <a:cubicBezTo>
                  <a:pt x="25753" y="1155"/>
                  <a:pt x="25218" y="1489"/>
                  <a:pt x="24110" y="1489"/>
                </a:cubicBezTo>
                <a:cubicBezTo>
                  <a:pt x="23015" y="1489"/>
                  <a:pt x="22467" y="1155"/>
                  <a:pt x="21896" y="798"/>
                </a:cubicBezTo>
                <a:cubicBezTo>
                  <a:pt x="21289" y="429"/>
                  <a:pt x="20598" y="0"/>
                  <a:pt x="19288" y="0"/>
                </a:cubicBezTo>
                <a:cubicBezTo>
                  <a:pt x="17979" y="0"/>
                  <a:pt x="17300" y="429"/>
                  <a:pt x="16693" y="798"/>
                </a:cubicBezTo>
                <a:cubicBezTo>
                  <a:pt x="16109" y="1155"/>
                  <a:pt x="15574" y="1489"/>
                  <a:pt x="14466" y="1489"/>
                </a:cubicBezTo>
                <a:cubicBezTo>
                  <a:pt x="13371" y="1489"/>
                  <a:pt x="12823" y="1155"/>
                  <a:pt x="12252" y="798"/>
                </a:cubicBezTo>
                <a:cubicBezTo>
                  <a:pt x="11644" y="429"/>
                  <a:pt x="10954" y="0"/>
                  <a:pt x="9644" y="0"/>
                </a:cubicBezTo>
                <a:cubicBezTo>
                  <a:pt x="8335" y="0"/>
                  <a:pt x="7656" y="429"/>
                  <a:pt x="7049" y="798"/>
                </a:cubicBezTo>
                <a:cubicBezTo>
                  <a:pt x="6465" y="1155"/>
                  <a:pt x="5929" y="1489"/>
                  <a:pt x="4822" y="1489"/>
                </a:cubicBezTo>
                <a:cubicBezTo>
                  <a:pt x="3727" y="1489"/>
                  <a:pt x="3179" y="1155"/>
                  <a:pt x="2608" y="798"/>
                </a:cubicBezTo>
                <a:cubicBezTo>
                  <a:pt x="2000" y="429"/>
                  <a:pt x="1310" y="0"/>
                  <a:pt x="0" y="0"/>
                </a:cubicBezTo>
                <a:close/>
              </a:path>
            </a:pathLst>
          </a:custGeom>
          <a:solidFill>
            <a:srgbClr val="EBE6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2928940"/>
            <a:ext cx="34289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" sz="1600" dirty="0" smtClean="0">
                <a:solidFill>
                  <a:schemeClr val="bg2"/>
                </a:solidFill>
                <a:latin typeface="IBM Plex Sans" charset="0"/>
              </a:rPr>
              <a:t>We’ve been to Sharjah which is the 1</a:t>
            </a:r>
            <a:r>
              <a:rPr lang="en" sz="1600" baseline="30000" dirty="0" smtClean="0">
                <a:solidFill>
                  <a:schemeClr val="bg2"/>
                </a:solidFill>
                <a:latin typeface="IBM Plex Sans" charset="0"/>
              </a:rPr>
              <a:t>st</a:t>
            </a:r>
            <a:r>
              <a:rPr lang="en" sz="1600" dirty="0" smtClean="0">
                <a:solidFill>
                  <a:schemeClr val="bg2"/>
                </a:solidFill>
                <a:latin typeface="IBM Plex Sans" charset="0"/>
              </a:rPr>
              <a:t> emirate. It has stricter rules on account of the fact that there is no alcohol law as Sharjah is sponsored by Saudi Arabia.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3" name="Google Shape;283;p40"/>
          <p:cNvGrpSpPr/>
          <p:nvPr/>
        </p:nvGrpSpPr>
        <p:grpSpPr>
          <a:xfrm>
            <a:off x="642910" y="1285866"/>
            <a:ext cx="960107" cy="959311"/>
            <a:chOff x="798904" y="2309175"/>
            <a:chExt cx="960107" cy="959311"/>
          </a:xfrm>
        </p:grpSpPr>
        <p:sp>
          <p:nvSpPr>
            <p:cNvPr id="284" name="Google Shape;284;p40"/>
            <p:cNvSpPr/>
            <p:nvPr/>
          </p:nvSpPr>
          <p:spPr>
            <a:xfrm>
              <a:off x="798904" y="2309175"/>
              <a:ext cx="960107" cy="959311"/>
            </a:xfrm>
            <a:custGeom>
              <a:avLst/>
              <a:gdLst/>
              <a:ahLst/>
              <a:cxnLst/>
              <a:rect l="l" t="t" r="r" b="b"/>
              <a:pathLst>
                <a:path w="37327" h="37303" extrusionOk="0">
                  <a:moveTo>
                    <a:pt x="0" y="1"/>
                  </a:moveTo>
                  <a:lnTo>
                    <a:pt x="0" y="4287"/>
                  </a:lnTo>
                  <a:cubicBezTo>
                    <a:pt x="1334" y="4299"/>
                    <a:pt x="2429" y="5394"/>
                    <a:pt x="2429" y="6739"/>
                  </a:cubicBezTo>
                  <a:cubicBezTo>
                    <a:pt x="2429" y="8073"/>
                    <a:pt x="1334" y="9180"/>
                    <a:pt x="0" y="9192"/>
                  </a:cubicBezTo>
                  <a:lnTo>
                    <a:pt x="0" y="16157"/>
                  </a:lnTo>
                  <a:cubicBezTo>
                    <a:pt x="1334" y="16169"/>
                    <a:pt x="2429" y="17276"/>
                    <a:pt x="2429" y="18610"/>
                  </a:cubicBezTo>
                  <a:cubicBezTo>
                    <a:pt x="2429" y="19955"/>
                    <a:pt x="1334" y="21051"/>
                    <a:pt x="0" y="21075"/>
                  </a:cubicBezTo>
                  <a:lnTo>
                    <a:pt x="0" y="28040"/>
                  </a:lnTo>
                  <a:cubicBezTo>
                    <a:pt x="1334" y="28052"/>
                    <a:pt x="2429" y="29147"/>
                    <a:pt x="2429" y="30492"/>
                  </a:cubicBezTo>
                  <a:cubicBezTo>
                    <a:pt x="2429" y="31826"/>
                    <a:pt x="1334" y="32933"/>
                    <a:pt x="0" y="32945"/>
                  </a:cubicBezTo>
                  <a:lnTo>
                    <a:pt x="0" y="37303"/>
                  </a:lnTo>
                  <a:lnTo>
                    <a:pt x="4334" y="37303"/>
                  </a:lnTo>
                  <a:cubicBezTo>
                    <a:pt x="4334" y="35957"/>
                    <a:pt x="5430" y="34850"/>
                    <a:pt x="6787" y="34850"/>
                  </a:cubicBezTo>
                  <a:cubicBezTo>
                    <a:pt x="8144" y="34850"/>
                    <a:pt x="9240" y="35957"/>
                    <a:pt x="9240" y="37303"/>
                  </a:cubicBezTo>
                  <a:lnTo>
                    <a:pt x="16193" y="37303"/>
                  </a:lnTo>
                  <a:cubicBezTo>
                    <a:pt x="16193" y="35957"/>
                    <a:pt x="17288" y="34850"/>
                    <a:pt x="18646" y="34850"/>
                  </a:cubicBezTo>
                  <a:cubicBezTo>
                    <a:pt x="20003" y="34850"/>
                    <a:pt x="21098" y="35957"/>
                    <a:pt x="21098" y="37303"/>
                  </a:cubicBezTo>
                  <a:lnTo>
                    <a:pt x="28052" y="37303"/>
                  </a:lnTo>
                  <a:cubicBezTo>
                    <a:pt x="28052" y="35957"/>
                    <a:pt x="29159" y="34850"/>
                    <a:pt x="30504" y="34850"/>
                  </a:cubicBezTo>
                  <a:cubicBezTo>
                    <a:pt x="31862" y="34850"/>
                    <a:pt x="32969" y="35957"/>
                    <a:pt x="32969" y="37303"/>
                  </a:cubicBezTo>
                  <a:lnTo>
                    <a:pt x="37291" y="37303"/>
                  </a:lnTo>
                  <a:lnTo>
                    <a:pt x="37291" y="32945"/>
                  </a:lnTo>
                  <a:cubicBezTo>
                    <a:pt x="35981" y="32921"/>
                    <a:pt x="34898" y="31826"/>
                    <a:pt x="34898" y="30480"/>
                  </a:cubicBezTo>
                  <a:cubicBezTo>
                    <a:pt x="34898" y="29135"/>
                    <a:pt x="35981" y="28040"/>
                    <a:pt x="37327" y="28016"/>
                  </a:cubicBezTo>
                  <a:lnTo>
                    <a:pt x="37327" y="21051"/>
                  </a:lnTo>
                  <a:cubicBezTo>
                    <a:pt x="35981" y="21039"/>
                    <a:pt x="34898" y="19943"/>
                    <a:pt x="34898" y="18598"/>
                  </a:cubicBezTo>
                  <a:cubicBezTo>
                    <a:pt x="34898" y="17265"/>
                    <a:pt x="35981" y="16157"/>
                    <a:pt x="37327" y="16145"/>
                  </a:cubicBezTo>
                  <a:lnTo>
                    <a:pt x="37327" y="9180"/>
                  </a:lnTo>
                  <a:cubicBezTo>
                    <a:pt x="35981" y="9168"/>
                    <a:pt x="34898" y="8061"/>
                    <a:pt x="34898" y="6728"/>
                  </a:cubicBezTo>
                  <a:cubicBezTo>
                    <a:pt x="34898" y="5382"/>
                    <a:pt x="35981" y="4287"/>
                    <a:pt x="37327" y="4263"/>
                  </a:cubicBezTo>
                  <a:lnTo>
                    <a:pt x="37327" y="1"/>
                  </a:lnTo>
                  <a:lnTo>
                    <a:pt x="32993" y="1"/>
                  </a:lnTo>
                  <a:cubicBezTo>
                    <a:pt x="32957" y="1322"/>
                    <a:pt x="31873" y="2382"/>
                    <a:pt x="30540" y="2382"/>
                  </a:cubicBezTo>
                  <a:cubicBezTo>
                    <a:pt x="29195" y="2382"/>
                    <a:pt x="28123" y="1322"/>
                    <a:pt x="28087" y="1"/>
                  </a:cubicBezTo>
                  <a:lnTo>
                    <a:pt x="21122" y="1"/>
                  </a:lnTo>
                  <a:cubicBezTo>
                    <a:pt x="21086" y="1322"/>
                    <a:pt x="20003" y="2382"/>
                    <a:pt x="18658" y="2382"/>
                  </a:cubicBezTo>
                  <a:cubicBezTo>
                    <a:pt x="17324" y="2382"/>
                    <a:pt x="16252" y="1322"/>
                    <a:pt x="16205" y="1"/>
                  </a:cubicBezTo>
                  <a:lnTo>
                    <a:pt x="9240" y="1"/>
                  </a:lnTo>
                  <a:cubicBezTo>
                    <a:pt x="9216" y="1322"/>
                    <a:pt x="8120" y="2382"/>
                    <a:pt x="6787" y="2382"/>
                  </a:cubicBezTo>
                  <a:cubicBezTo>
                    <a:pt x="5442" y="2382"/>
                    <a:pt x="4370" y="1322"/>
                    <a:pt x="4334" y="1"/>
                  </a:cubicBezTo>
                  <a:close/>
                </a:path>
              </a:pathLst>
            </a:custGeom>
            <a:solidFill>
              <a:srgbClr val="F6F5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40"/>
            <p:cNvSpPr/>
            <p:nvPr/>
          </p:nvSpPr>
          <p:spPr>
            <a:xfrm>
              <a:off x="962750" y="2472065"/>
              <a:ext cx="633032" cy="633223"/>
            </a:xfrm>
            <a:custGeom>
              <a:avLst/>
              <a:gdLst/>
              <a:ahLst/>
              <a:cxnLst/>
              <a:rect l="l" t="t" r="r" b="b"/>
              <a:pathLst>
                <a:path w="24611" h="24623" extrusionOk="0">
                  <a:moveTo>
                    <a:pt x="0" y="1"/>
                  </a:moveTo>
                  <a:lnTo>
                    <a:pt x="0" y="24623"/>
                  </a:lnTo>
                  <a:lnTo>
                    <a:pt x="24610" y="24623"/>
                  </a:lnTo>
                  <a:lnTo>
                    <a:pt x="24610" y="1"/>
                  </a:lnTo>
                  <a:close/>
                </a:path>
              </a:pathLst>
            </a:custGeom>
            <a:solidFill>
              <a:srgbClr val="EBE6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40"/>
            <p:cNvSpPr/>
            <p:nvPr/>
          </p:nvSpPr>
          <p:spPr>
            <a:xfrm>
              <a:off x="962133" y="2472373"/>
              <a:ext cx="634575" cy="50559"/>
            </a:xfrm>
            <a:custGeom>
              <a:avLst/>
              <a:gdLst/>
              <a:ahLst/>
              <a:cxnLst/>
              <a:rect l="l" t="t" r="r" b="b"/>
              <a:pathLst>
                <a:path w="24671" h="1966" extrusionOk="0">
                  <a:moveTo>
                    <a:pt x="0" y="1"/>
                  </a:moveTo>
                  <a:lnTo>
                    <a:pt x="0" y="560"/>
                  </a:lnTo>
                  <a:cubicBezTo>
                    <a:pt x="227" y="513"/>
                    <a:pt x="465" y="477"/>
                    <a:pt x="762" y="477"/>
                  </a:cubicBezTo>
                  <a:cubicBezTo>
                    <a:pt x="1810" y="477"/>
                    <a:pt x="2298" y="798"/>
                    <a:pt x="2882" y="1167"/>
                  </a:cubicBezTo>
                  <a:cubicBezTo>
                    <a:pt x="3453" y="1536"/>
                    <a:pt x="4132" y="1965"/>
                    <a:pt x="5394" y="1965"/>
                  </a:cubicBezTo>
                  <a:cubicBezTo>
                    <a:pt x="6656" y="1965"/>
                    <a:pt x="7311" y="1536"/>
                    <a:pt x="7906" y="1167"/>
                  </a:cubicBezTo>
                  <a:cubicBezTo>
                    <a:pt x="8478" y="798"/>
                    <a:pt x="8966" y="477"/>
                    <a:pt x="10026" y="477"/>
                  </a:cubicBezTo>
                  <a:cubicBezTo>
                    <a:pt x="11061" y="477"/>
                    <a:pt x="11550" y="798"/>
                    <a:pt x="12133" y="1167"/>
                  </a:cubicBezTo>
                  <a:cubicBezTo>
                    <a:pt x="12716" y="1536"/>
                    <a:pt x="13383" y="1965"/>
                    <a:pt x="14645" y="1965"/>
                  </a:cubicBezTo>
                  <a:cubicBezTo>
                    <a:pt x="15919" y="1965"/>
                    <a:pt x="16586" y="1536"/>
                    <a:pt x="17169" y="1167"/>
                  </a:cubicBezTo>
                  <a:cubicBezTo>
                    <a:pt x="17729" y="798"/>
                    <a:pt x="18217" y="477"/>
                    <a:pt x="19277" y="477"/>
                  </a:cubicBezTo>
                  <a:cubicBezTo>
                    <a:pt x="20336" y="477"/>
                    <a:pt x="20813" y="798"/>
                    <a:pt x="21396" y="1167"/>
                  </a:cubicBezTo>
                  <a:cubicBezTo>
                    <a:pt x="21967" y="1536"/>
                    <a:pt x="22646" y="1965"/>
                    <a:pt x="23908" y="1965"/>
                  </a:cubicBezTo>
                  <a:cubicBezTo>
                    <a:pt x="24194" y="1965"/>
                    <a:pt x="24444" y="1953"/>
                    <a:pt x="24670" y="1906"/>
                  </a:cubicBezTo>
                  <a:lnTo>
                    <a:pt x="24670" y="1155"/>
                  </a:lnTo>
                  <a:lnTo>
                    <a:pt x="24623" y="1155"/>
                  </a:lnTo>
                  <a:cubicBezTo>
                    <a:pt x="24396" y="1191"/>
                    <a:pt x="24158" y="1227"/>
                    <a:pt x="23861" y="1227"/>
                  </a:cubicBezTo>
                  <a:cubicBezTo>
                    <a:pt x="22825" y="1227"/>
                    <a:pt x="22337" y="917"/>
                    <a:pt x="21753" y="536"/>
                  </a:cubicBezTo>
                  <a:cubicBezTo>
                    <a:pt x="21467" y="358"/>
                    <a:pt x="21158" y="155"/>
                    <a:pt x="20765" y="1"/>
                  </a:cubicBezTo>
                  <a:lnTo>
                    <a:pt x="17717" y="1"/>
                  </a:lnTo>
                  <a:cubicBezTo>
                    <a:pt x="17324" y="155"/>
                    <a:pt x="17014" y="358"/>
                    <a:pt x="16729" y="536"/>
                  </a:cubicBezTo>
                  <a:cubicBezTo>
                    <a:pt x="16169" y="917"/>
                    <a:pt x="15681" y="1227"/>
                    <a:pt x="14621" y="1227"/>
                  </a:cubicBezTo>
                  <a:cubicBezTo>
                    <a:pt x="13574" y="1227"/>
                    <a:pt x="13085" y="917"/>
                    <a:pt x="12502" y="536"/>
                  </a:cubicBezTo>
                  <a:cubicBezTo>
                    <a:pt x="12228" y="358"/>
                    <a:pt x="11907" y="155"/>
                    <a:pt x="11526" y="1"/>
                  </a:cubicBezTo>
                  <a:lnTo>
                    <a:pt x="8478" y="1"/>
                  </a:lnTo>
                  <a:cubicBezTo>
                    <a:pt x="8085" y="155"/>
                    <a:pt x="7775" y="358"/>
                    <a:pt x="7489" y="536"/>
                  </a:cubicBezTo>
                  <a:cubicBezTo>
                    <a:pt x="6930" y="917"/>
                    <a:pt x="6430" y="1227"/>
                    <a:pt x="5382" y="1227"/>
                  </a:cubicBezTo>
                  <a:cubicBezTo>
                    <a:pt x="4334" y="1227"/>
                    <a:pt x="3846" y="917"/>
                    <a:pt x="3263" y="536"/>
                  </a:cubicBezTo>
                  <a:cubicBezTo>
                    <a:pt x="2977" y="358"/>
                    <a:pt x="2667" y="155"/>
                    <a:pt x="2286" y="1"/>
                  </a:cubicBezTo>
                  <a:close/>
                </a:path>
              </a:pathLst>
            </a:custGeom>
            <a:solidFill>
              <a:srgbClr val="E2D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40"/>
            <p:cNvSpPr/>
            <p:nvPr/>
          </p:nvSpPr>
          <p:spPr>
            <a:xfrm>
              <a:off x="961207" y="2563616"/>
              <a:ext cx="634267" cy="57297"/>
            </a:xfrm>
            <a:custGeom>
              <a:avLst/>
              <a:gdLst/>
              <a:ahLst/>
              <a:cxnLst/>
              <a:rect l="l" t="t" r="r" b="b"/>
              <a:pathLst>
                <a:path w="24659" h="2228" extrusionOk="0">
                  <a:moveTo>
                    <a:pt x="751" y="1"/>
                  </a:moveTo>
                  <a:cubicBezTo>
                    <a:pt x="477" y="1"/>
                    <a:pt x="239" y="13"/>
                    <a:pt x="1" y="60"/>
                  </a:cubicBezTo>
                  <a:lnTo>
                    <a:pt x="1" y="822"/>
                  </a:lnTo>
                  <a:cubicBezTo>
                    <a:pt x="215" y="775"/>
                    <a:pt x="453" y="739"/>
                    <a:pt x="751" y="739"/>
                  </a:cubicBezTo>
                  <a:cubicBezTo>
                    <a:pt x="1799" y="739"/>
                    <a:pt x="2287" y="1060"/>
                    <a:pt x="2870" y="1429"/>
                  </a:cubicBezTo>
                  <a:cubicBezTo>
                    <a:pt x="3454" y="1798"/>
                    <a:pt x="4120" y="2227"/>
                    <a:pt x="5382" y="2227"/>
                  </a:cubicBezTo>
                  <a:cubicBezTo>
                    <a:pt x="6644" y="2227"/>
                    <a:pt x="7299" y="1798"/>
                    <a:pt x="7895" y="1429"/>
                  </a:cubicBezTo>
                  <a:cubicBezTo>
                    <a:pt x="8466" y="1060"/>
                    <a:pt x="8954" y="739"/>
                    <a:pt x="10014" y="739"/>
                  </a:cubicBezTo>
                  <a:cubicBezTo>
                    <a:pt x="11050" y="739"/>
                    <a:pt x="11550" y="1060"/>
                    <a:pt x="12133" y="1429"/>
                  </a:cubicBezTo>
                  <a:cubicBezTo>
                    <a:pt x="12705" y="1798"/>
                    <a:pt x="13371" y="2227"/>
                    <a:pt x="14645" y="2227"/>
                  </a:cubicBezTo>
                  <a:cubicBezTo>
                    <a:pt x="15907" y="2227"/>
                    <a:pt x="16574" y="1798"/>
                    <a:pt x="17158" y="1429"/>
                  </a:cubicBezTo>
                  <a:cubicBezTo>
                    <a:pt x="17717" y="1060"/>
                    <a:pt x="18217" y="739"/>
                    <a:pt x="19277" y="739"/>
                  </a:cubicBezTo>
                  <a:cubicBezTo>
                    <a:pt x="20325" y="739"/>
                    <a:pt x="20801" y="1060"/>
                    <a:pt x="21384" y="1429"/>
                  </a:cubicBezTo>
                  <a:cubicBezTo>
                    <a:pt x="21968" y="1798"/>
                    <a:pt x="22635" y="2227"/>
                    <a:pt x="23897" y="2227"/>
                  </a:cubicBezTo>
                  <a:cubicBezTo>
                    <a:pt x="24182" y="2227"/>
                    <a:pt x="24432" y="2215"/>
                    <a:pt x="24659" y="2168"/>
                  </a:cubicBezTo>
                  <a:lnTo>
                    <a:pt x="24659" y="1417"/>
                  </a:lnTo>
                  <a:cubicBezTo>
                    <a:pt x="24432" y="1453"/>
                    <a:pt x="24194" y="1489"/>
                    <a:pt x="23897" y="1489"/>
                  </a:cubicBezTo>
                  <a:cubicBezTo>
                    <a:pt x="22861" y="1489"/>
                    <a:pt x="22373" y="1179"/>
                    <a:pt x="21789" y="798"/>
                  </a:cubicBezTo>
                  <a:cubicBezTo>
                    <a:pt x="21206" y="429"/>
                    <a:pt x="20539" y="1"/>
                    <a:pt x="19277" y="1"/>
                  </a:cubicBezTo>
                  <a:cubicBezTo>
                    <a:pt x="18003" y="1"/>
                    <a:pt x="17336" y="429"/>
                    <a:pt x="16753" y="798"/>
                  </a:cubicBezTo>
                  <a:cubicBezTo>
                    <a:pt x="16193" y="1179"/>
                    <a:pt x="15705" y="1489"/>
                    <a:pt x="14645" y="1489"/>
                  </a:cubicBezTo>
                  <a:cubicBezTo>
                    <a:pt x="13598" y="1489"/>
                    <a:pt x="13110" y="1179"/>
                    <a:pt x="12526" y="798"/>
                  </a:cubicBezTo>
                  <a:cubicBezTo>
                    <a:pt x="11943" y="429"/>
                    <a:pt x="11276" y="1"/>
                    <a:pt x="10014" y="1"/>
                  </a:cubicBezTo>
                  <a:cubicBezTo>
                    <a:pt x="8752" y="1"/>
                    <a:pt x="8097" y="429"/>
                    <a:pt x="7502" y="798"/>
                  </a:cubicBezTo>
                  <a:cubicBezTo>
                    <a:pt x="6930" y="1179"/>
                    <a:pt x="6442" y="1489"/>
                    <a:pt x="5382" y="1489"/>
                  </a:cubicBezTo>
                  <a:cubicBezTo>
                    <a:pt x="4347" y="1489"/>
                    <a:pt x="3846" y="1179"/>
                    <a:pt x="3275" y="798"/>
                  </a:cubicBezTo>
                  <a:cubicBezTo>
                    <a:pt x="2692" y="429"/>
                    <a:pt x="2025" y="1"/>
                    <a:pt x="751" y="1"/>
                  </a:cubicBezTo>
                  <a:close/>
                </a:path>
              </a:pathLst>
            </a:custGeom>
            <a:solidFill>
              <a:srgbClr val="E2D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40"/>
            <p:cNvSpPr/>
            <p:nvPr/>
          </p:nvSpPr>
          <p:spPr>
            <a:xfrm>
              <a:off x="961207" y="2661905"/>
              <a:ext cx="634267" cy="57580"/>
            </a:xfrm>
            <a:custGeom>
              <a:avLst/>
              <a:gdLst/>
              <a:ahLst/>
              <a:cxnLst/>
              <a:rect l="l" t="t" r="r" b="b"/>
              <a:pathLst>
                <a:path w="24659" h="2239" extrusionOk="0">
                  <a:moveTo>
                    <a:pt x="751" y="1"/>
                  </a:moveTo>
                  <a:cubicBezTo>
                    <a:pt x="477" y="1"/>
                    <a:pt x="239" y="12"/>
                    <a:pt x="1" y="60"/>
                  </a:cubicBezTo>
                  <a:lnTo>
                    <a:pt x="1" y="822"/>
                  </a:lnTo>
                  <a:cubicBezTo>
                    <a:pt x="215" y="774"/>
                    <a:pt x="453" y="751"/>
                    <a:pt x="751" y="751"/>
                  </a:cubicBezTo>
                  <a:cubicBezTo>
                    <a:pt x="1799" y="751"/>
                    <a:pt x="2287" y="1060"/>
                    <a:pt x="2870" y="1429"/>
                  </a:cubicBezTo>
                  <a:cubicBezTo>
                    <a:pt x="3454" y="1798"/>
                    <a:pt x="4120" y="2239"/>
                    <a:pt x="5382" y="2239"/>
                  </a:cubicBezTo>
                  <a:cubicBezTo>
                    <a:pt x="6644" y="2239"/>
                    <a:pt x="7299" y="1798"/>
                    <a:pt x="7895" y="1429"/>
                  </a:cubicBezTo>
                  <a:cubicBezTo>
                    <a:pt x="8466" y="1060"/>
                    <a:pt x="8954" y="751"/>
                    <a:pt x="10014" y="751"/>
                  </a:cubicBezTo>
                  <a:cubicBezTo>
                    <a:pt x="11050" y="751"/>
                    <a:pt x="11550" y="1060"/>
                    <a:pt x="12133" y="1429"/>
                  </a:cubicBezTo>
                  <a:cubicBezTo>
                    <a:pt x="12705" y="1798"/>
                    <a:pt x="13371" y="2239"/>
                    <a:pt x="14645" y="2239"/>
                  </a:cubicBezTo>
                  <a:cubicBezTo>
                    <a:pt x="15907" y="2239"/>
                    <a:pt x="16574" y="1798"/>
                    <a:pt x="17158" y="1429"/>
                  </a:cubicBezTo>
                  <a:cubicBezTo>
                    <a:pt x="17717" y="1060"/>
                    <a:pt x="18217" y="751"/>
                    <a:pt x="19277" y="751"/>
                  </a:cubicBezTo>
                  <a:cubicBezTo>
                    <a:pt x="20325" y="751"/>
                    <a:pt x="20801" y="1060"/>
                    <a:pt x="21384" y="1429"/>
                  </a:cubicBezTo>
                  <a:cubicBezTo>
                    <a:pt x="21968" y="1798"/>
                    <a:pt x="22635" y="2239"/>
                    <a:pt x="23897" y="2239"/>
                  </a:cubicBezTo>
                  <a:cubicBezTo>
                    <a:pt x="24182" y="2239"/>
                    <a:pt x="24432" y="2215"/>
                    <a:pt x="24659" y="2179"/>
                  </a:cubicBezTo>
                  <a:lnTo>
                    <a:pt x="24659" y="1417"/>
                  </a:lnTo>
                  <a:cubicBezTo>
                    <a:pt x="24432" y="1465"/>
                    <a:pt x="24194" y="1489"/>
                    <a:pt x="23897" y="1489"/>
                  </a:cubicBezTo>
                  <a:cubicBezTo>
                    <a:pt x="22861" y="1489"/>
                    <a:pt x="22373" y="1179"/>
                    <a:pt x="21789" y="798"/>
                  </a:cubicBezTo>
                  <a:cubicBezTo>
                    <a:pt x="21206" y="429"/>
                    <a:pt x="20539" y="1"/>
                    <a:pt x="19277" y="1"/>
                  </a:cubicBezTo>
                  <a:cubicBezTo>
                    <a:pt x="18003" y="1"/>
                    <a:pt x="17336" y="429"/>
                    <a:pt x="16753" y="798"/>
                  </a:cubicBezTo>
                  <a:cubicBezTo>
                    <a:pt x="16193" y="1179"/>
                    <a:pt x="15705" y="1489"/>
                    <a:pt x="14645" y="1489"/>
                  </a:cubicBezTo>
                  <a:cubicBezTo>
                    <a:pt x="13598" y="1489"/>
                    <a:pt x="13110" y="1179"/>
                    <a:pt x="12526" y="798"/>
                  </a:cubicBezTo>
                  <a:cubicBezTo>
                    <a:pt x="11943" y="429"/>
                    <a:pt x="11276" y="1"/>
                    <a:pt x="10014" y="1"/>
                  </a:cubicBezTo>
                  <a:cubicBezTo>
                    <a:pt x="8752" y="1"/>
                    <a:pt x="8097" y="429"/>
                    <a:pt x="7502" y="798"/>
                  </a:cubicBezTo>
                  <a:cubicBezTo>
                    <a:pt x="6930" y="1179"/>
                    <a:pt x="6442" y="1489"/>
                    <a:pt x="5382" y="1489"/>
                  </a:cubicBezTo>
                  <a:cubicBezTo>
                    <a:pt x="4347" y="1489"/>
                    <a:pt x="3846" y="1179"/>
                    <a:pt x="3275" y="798"/>
                  </a:cubicBezTo>
                  <a:cubicBezTo>
                    <a:pt x="2692" y="429"/>
                    <a:pt x="2025" y="1"/>
                    <a:pt x="751" y="1"/>
                  </a:cubicBezTo>
                  <a:close/>
                </a:path>
              </a:pathLst>
            </a:custGeom>
            <a:solidFill>
              <a:srgbClr val="E2D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40"/>
            <p:cNvSpPr/>
            <p:nvPr/>
          </p:nvSpPr>
          <p:spPr>
            <a:xfrm>
              <a:off x="961207" y="2759886"/>
              <a:ext cx="634267" cy="57580"/>
            </a:xfrm>
            <a:custGeom>
              <a:avLst/>
              <a:gdLst/>
              <a:ahLst/>
              <a:cxnLst/>
              <a:rect l="l" t="t" r="r" b="b"/>
              <a:pathLst>
                <a:path w="24659" h="2239" extrusionOk="0">
                  <a:moveTo>
                    <a:pt x="751" y="1"/>
                  </a:moveTo>
                  <a:cubicBezTo>
                    <a:pt x="477" y="1"/>
                    <a:pt x="239" y="12"/>
                    <a:pt x="1" y="60"/>
                  </a:cubicBezTo>
                  <a:lnTo>
                    <a:pt x="1" y="822"/>
                  </a:lnTo>
                  <a:cubicBezTo>
                    <a:pt x="215" y="774"/>
                    <a:pt x="453" y="751"/>
                    <a:pt x="751" y="751"/>
                  </a:cubicBezTo>
                  <a:cubicBezTo>
                    <a:pt x="1799" y="751"/>
                    <a:pt x="2287" y="1060"/>
                    <a:pt x="2870" y="1429"/>
                  </a:cubicBezTo>
                  <a:cubicBezTo>
                    <a:pt x="3454" y="1798"/>
                    <a:pt x="4120" y="2239"/>
                    <a:pt x="5382" y="2239"/>
                  </a:cubicBezTo>
                  <a:cubicBezTo>
                    <a:pt x="6644" y="2239"/>
                    <a:pt x="7299" y="1798"/>
                    <a:pt x="7895" y="1429"/>
                  </a:cubicBezTo>
                  <a:cubicBezTo>
                    <a:pt x="8466" y="1060"/>
                    <a:pt x="8954" y="751"/>
                    <a:pt x="10014" y="751"/>
                  </a:cubicBezTo>
                  <a:cubicBezTo>
                    <a:pt x="11050" y="751"/>
                    <a:pt x="11550" y="1060"/>
                    <a:pt x="12133" y="1429"/>
                  </a:cubicBezTo>
                  <a:cubicBezTo>
                    <a:pt x="12705" y="1798"/>
                    <a:pt x="13371" y="2239"/>
                    <a:pt x="14645" y="2239"/>
                  </a:cubicBezTo>
                  <a:cubicBezTo>
                    <a:pt x="15907" y="2239"/>
                    <a:pt x="16574" y="1798"/>
                    <a:pt x="17158" y="1429"/>
                  </a:cubicBezTo>
                  <a:cubicBezTo>
                    <a:pt x="17717" y="1060"/>
                    <a:pt x="18217" y="751"/>
                    <a:pt x="19277" y="751"/>
                  </a:cubicBezTo>
                  <a:cubicBezTo>
                    <a:pt x="20325" y="751"/>
                    <a:pt x="20801" y="1060"/>
                    <a:pt x="21384" y="1429"/>
                  </a:cubicBezTo>
                  <a:cubicBezTo>
                    <a:pt x="21968" y="1798"/>
                    <a:pt x="22635" y="2239"/>
                    <a:pt x="23897" y="2239"/>
                  </a:cubicBezTo>
                  <a:cubicBezTo>
                    <a:pt x="24182" y="2239"/>
                    <a:pt x="24432" y="2215"/>
                    <a:pt x="24659" y="2179"/>
                  </a:cubicBezTo>
                  <a:lnTo>
                    <a:pt x="24659" y="1417"/>
                  </a:lnTo>
                  <a:cubicBezTo>
                    <a:pt x="24432" y="1465"/>
                    <a:pt x="24194" y="1489"/>
                    <a:pt x="23897" y="1489"/>
                  </a:cubicBezTo>
                  <a:cubicBezTo>
                    <a:pt x="22861" y="1489"/>
                    <a:pt x="22373" y="1179"/>
                    <a:pt x="21789" y="810"/>
                  </a:cubicBezTo>
                  <a:cubicBezTo>
                    <a:pt x="21206" y="429"/>
                    <a:pt x="20539" y="1"/>
                    <a:pt x="19277" y="1"/>
                  </a:cubicBezTo>
                  <a:cubicBezTo>
                    <a:pt x="18003" y="1"/>
                    <a:pt x="17336" y="429"/>
                    <a:pt x="16753" y="810"/>
                  </a:cubicBezTo>
                  <a:cubicBezTo>
                    <a:pt x="16193" y="1179"/>
                    <a:pt x="15705" y="1489"/>
                    <a:pt x="14645" y="1489"/>
                  </a:cubicBezTo>
                  <a:cubicBezTo>
                    <a:pt x="13598" y="1489"/>
                    <a:pt x="13110" y="1179"/>
                    <a:pt x="12526" y="810"/>
                  </a:cubicBezTo>
                  <a:cubicBezTo>
                    <a:pt x="11943" y="429"/>
                    <a:pt x="11276" y="1"/>
                    <a:pt x="10014" y="1"/>
                  </a:cubicBezTo>
                  <a:cubicBezTo>
                    <a:pt x="8752" y="1"/>
                    <a:pt x="8097" y="429"/>
                    <a:pt x="7502" y="810"/>
                  </a:cubicBezTo>
                  <a:cubicBezTo>
                    <a:pt x="6930" y="1179"/>
                    <a:pt x="6442" y="1489"/>
                    <a:pt x="5382" y="1489"/>
                  </a:cubicBezTo>
                  <a:cubicBezTo>
                    <a:pt x="4347" y="1489"/>
                    <a:pt x="3846" y="1179"/>
                    <a:pt x="3275" y="810"/>
                  </a:cubicBezTo>
                  <a:cubicBezTo>
                    <a:pt x="2692" y="429"/>
                    <a:pt x="2025" y="1"/>
                    <a:pt x="751" y="1"/>
                  </a:cubicBezTo>
                  <a:close/>
                </a:path>
              </a:pathLst>
            </a:custGeom>
            <a:solidFill>
              <a:srgbClr val="E2D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40"/>
            <p:cNvSpPr/>
            <p:nvPr/>
          </p:nvSpPr>
          <p:spPr>
            <a:xfrm>
              <a:off x="961207" y="2858175"/>
              <a:ext cx="634267" cy="57580"/>
            </a:xfrm>
            <a:custGeom>
              <a:avLst/>
              <a:gdLst/>
              <a:ahLst/>
              <a:cxnLst/>
              <a:rect l="l" t="t" r="r" b="b"/>
              <a:pathLst>
                <a:path w="24659" h="2239" extrusionOk="0">
                  <a:moveTo>
                    <a:pt x="751" y="0"/>
                  </a:moveTo>
                  <a:cubicBezTo>
                    <a:pt x="477" y="0"/>
                    <a:pt x="239" y="24"/>
                    <a:pt x="1" y="60"/>
                  </a:cubicBezTo>
                  <a:lnTo>
                    <a:pt x="1" y="822"/>
                  </a:lnTo>
                  <a:cubicBezTo>
                    <a:pt x="215" y="774"/>
                    <a:pt x="453" y="750"/>
                    <a:pt x="751" y="750"/>
                  </a:cubicBezTo>
                  <a:cubicBezTo>
                    <a:pt x="1799" y="750"/>
                    <a:pt x="2287" y="1060"/>
                    <a:pt x="2870" y="1429"/>
                  </a:cubicBezTo>
                  <a:cubicBezTo>
                    <a:pt x="3454" y="1810"/>
                    <a:pt x="4120" y="2239"/>
                    <a:pt x="5382" y="2239"/>
                  </a:cubicBezTo>
                  <a:cubicBezTo>
                    <a:pt x="6644" y="2239"/>
                    <a:pt x="7299" y="1810"/>
                    <a:pt x="7895" y="1429"/>
                  </a:cubicBezTo>
                  <a:cubicBezTo>
                    <a:pt x="8466" y="1060"/>
                    <a:pt x="8954" y="750"/>
                    <a:pt x="10014" y="750"/>
                  </a:cubicBezTo>
                  <a:cubicBezTo>
                    <a:pt x="11050" y="750"/>
                    <a:pt x="11550" y="1060"/>
                    <a:pt x="12133" y="1429"/>
                  </a:cubicBezTo>
                  <a:cubicBezTo>
                    <a:pt x="12705" y="1810"/>
                    <a:pt x="13371" y="2239"/>
                    <a:pt x="14645" y="2239"/>
                  </a:cubicBezTo>
                  <a:cubicBezTo>
                    <a:pt x="15907" y="2239"/>
                    <a:pt x="16574" y="1810"/>
                    <a:pt x="17158" y="1429"/>
                  </a:cubicBezTo>
                  <a:cubicBezTo>
                    <a:pt x="17717" y="1060"/>
                    <a:pt x="18217" y="750"/>
                    <a:pt x="19277" y="750"/>
                  </a:cubicBezTo>
                  <a:cubicBezTo>
                    <a:pt x="20325" y="750"/>
                    <a:pt x="20801" y="1060"/>
                    <a:pt x="21384" y="1429"/>
                  </a:cubicBezTo>
                  <a:cubicBezTo>
                    <a:pt x="21968" y="1810"/>
                    <a:pt x="22635" y="2239"/>
                    <a:pt x="23897" y="2239"/>
                  </a:cubicBezTo>
                  <a:cubicBezTo>
                    <a:pt x="24182" y="2239"/>
                    <a:pt x="24432" y="2215"/>
                    <a:pt x="24659" y="2179"/>
                  </a:cubicBezTo>
                  <a:lnTo>
                    <a:pt x="24659" y="1417"/>
                  </a:lnTo>
                  <a:cubicBezTo>
                    <a:pt x="24432" y="1465"/>
                    <a:pt x="24194" y="1489"/>
                    <a:pt x="23897" y="1489"/>
                  </a:cubicBezTo>
                  <a:cubicBezTo>
                    <a:pt x="22861" y="1489"/>
                    <a:pt x="22373" y="1179"/>
                    <a:pt x="21789" y="810"/>
                  </a:cubicBezTo>
                  <a:cubicBezTo>
                    <a:pt x="21206" y="429"/>
                    <a:pt x="20539" y="0"/>
                    <a:pt x="19277" y="0"/>
                  </a:cubicBezTo>
                  <a:cubicBezTo>
                    <a:pt x="18003" y="0"/>
                    <a:pt x="17336" y="429"/>
                    <a:pt x="16753" y="810"/>
                  </a:cubicBezTo>
                  <a:cubicBezTo>
                    <a:pt x="16193" y="1179"/>
                    <a:pt x="15705" y="1489"/>
                    <a:pt x="14645" y="1489"/>
                  </a:cubicBezTo>
                  <a:cubicBezTo>
                    <a:pt x="13598" y="1489"/>
                    <a:pt x="13110" y="1179"/>
                    <a:pt x="12526" y="810"/>
                  </a:cubicBezTo>
                  <a:cubicBezTo>
                    <a:pt x="11943" y="429"/>
                    <a:pt x="11276" y="0"/>
                    <a:pt x="10014" y="0"/>
                  </a:cubicBezTo>
                  <a:cubicBezTo>
                    <a:pt x="8752" y="0"/>
                    <a:pt x="8097" y="429"/>
                    <a:pt x="7502" y="810"/>
                  </a:cubicBezTo>
                  <a:cubicBezTo>
                    <a:pt x="6930" y="1179"/>
                    <a:pt x="6442" y="1489"/>
                    <a:pt x="5382" y="1489"/>
                  </a:cubicBezTo>
                  <a:cubicBezTo>
                    <a:pt x="4347" y="1489"/>
                    <a:pt x="3846" y="1179"/>
                    <a:pt x="3275" y="810"/>
                  </a:cubicBezTo>
                  <a:cubicBezTo>
                    <a:pt x="2692" y="429"/>
                    <a:pt x="2025" y="0"/>
                    <a:pt x="751" y="0"/>
                  </a:cubicBezTo>
                  <a:close/>
                </a:path>
              </a:pathLst>
            </a:custGeom>
            <a:solidFill>
              <a:srgbClr val="E2D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40"/>
            <p:cNvSpPr/>
            <p:nvPr/>
          </p:nvSpPr>
          <p:spPr>
            <a:xfrm>
              <a:off x="961207" y="2956773"/>
              <a:ext cx="634267" cy="57271"/>
            </a:xfrm>
            <a:custGeom>
              <a:avLst/>
              <a:gdLst/>
              <a:ahLst/>
              <a:cxnLst/>
              <a:rect l="l" t="t" r="r" b="b"/>
              <a:pathLst>
                <a:path w="24659" h="2227" extrusionOk="0">
                  <a:moveTo>
                    <a:pt x="751" y="0"/>
                  </a:moveTo>
                  <a:cubicBezTo>
                    <a:pt x="477" y="0"/>
                    <a:pt x="239" y="12"/>
                    <a:pt x="1" y="60"/>
                  </a:cubicBezTo>
                  <a:lnTo>
                    <a:pt x="1" y="810"/>
                  </a:lnTo>
                  <a:cubicBezTo>
                    <a:pt x="215" y="774"/>
                    <a:pt x="453" y="738"/>
                    <a:pt x="751" y="738"/>
                  </a:cubicBezTo>
                  <a:cubicBezTo>
                    <a:pt x="1799" y="738"/>
                    <a:pt x="2287" y="1048"/>
                    <a:pt x="2870" y="1429"/>
                  </a:cubicBezTo>
                  <a:cubicBezTo>
                    <a:pt x="3454" y="1798"/>
                    <a:pt x="4120" y="2227"/>
                    <a:pt x="5382" y="2227"/>
                  </a:cubicBezTo>
                  <a:cubicBezTo>
                    <a:pt x="6644" y="2227"/>
                    <a:pt x="7299" y="1798"/>
                    <a:pt x="7895" y="1429"/>
                  </a:cubicBezTo>
                  <a:cubicBezTo>
                    <a:pt x="8466" y="1048"/>
                    <a:pt x="8954" y="738"/>
                    <a:pt x="10014" y="738"/>
                  </a:cubicBezTo>
                  <a:cubicBezTo>
                    <a:pt x="11050" y="738"/>
                    <a:pt x="11550" y="1048"/>
                    <a:pt x="12133" y="1429"/>
                  </a:cubicBezTo>
                  <a:cubicBezTo>
                    <a:pt x="12705" y="1798"/>
                    <a:pt x="13371" y="2227"/>
                    <a:pt x="14645" y="2227"/>
                  </a:cubicBezTo>
                  <a:cubicBezTo>
                    <a:pt x="15907" y="2227"/>
                    <a:pt x="16574" y="1798"/>
                    <a:pt x="17158" y="1429"/>
                  </a:cubicBezTo>
                  <a:cubicBezTo>
                    <a:pt x="17717" y="1048"/>
                    <a:pt x="18217" y="738"/>
                    <a:pt x="19277" y="738"/>
                  </a:cubicBezTo>
                  <a:cubicBezTo>
                    <a:pt x="20325" y="738"/>
                    <a:pt x="20801" y="1048"/>
                    <a:pt x="21384" y="1429"/>
                  </a:cubicBezTo>
                  <a:cubicBezTo>
                    <a:pt x="21968" y="1798"/>
                    <a:pt x="22635" y="2227"/>
                    <a:pt x="23897" y="2227"/>
                  </a:cubicBezTo>
                  <a:cubicBezTo>
                    <a:pt x="24182" y="2227"/>
                    <a:pt x="24432" y="2215"/>
                    <a:pt x="24659" y="2167"/>
                  </a:cubicBezTo>
                  <a:lnTo>
                    <a:pt x="24659" y="1405"/>
                  </a:lnTo>
                  <a:cubicBezTo>
                    <a:pt x="24432" y="1453"/>
                    <a:pt x="24194" y="1488"/>
                    <a:pt x="23897" y="1488"/>
                  </a:cubicBezTo>
                  <a:cubicBezTo>
                    <a:pt x="22861" y="1488"/>
                    <a:pt x="22373" y="1167"/>
                    <a:pt x="21789" y="798"/>
                  </a:cubicBezTo>
                  <a:cubicBezTo>
                    <a:pt x="21206" y="429"/>
                    <a:pt x="20539" y="0"/>
                    <a:pt x="19277" y="0"/>
                  </a:cubicBezTo>
                  <a:cubicBezTo>
                    <a:pt x="18003" y="0"/>
                    <a:pt x="17336" y="429"/>
                    <a:pt x="16753" y="798"/>
                  </a:cubicBezTo>
                  <a:cubicBezTo>
                    <a:pt x="16193" y="1167"/>
                    <a:pt x="15705" y="1488"/>
                    <a:pt x="14645" y="1488"/>
                  </a:cubicBezTo>
                  <a:cubicBezTo>
                    <a:pt x="13598" y="1488"/>
                    <a:pt x="13110" y="1167"/>
                    <a:pt x="12526" y="798"/>
                  </a:cubicBezTo>
                  <a:cubicBezTo>
                    <a:pt x="11943" y="429"/>
                    <a:pt x="11276" y="0"/>
                    <a:pt x="10014" y="0"/>
                  </a:cubicBezTo>
                  <a:cubicBezTo>
                    <a:pt x="8752" y="0"/>
                    <a:pt x="8097" y="429"/>
                    <a:pt x="7502" y="798"/>
                  </a:cubicBezTo>
                  <a:cubicBezTo>
                    <a:pt x="6930" y="1167"/>
                    <a:pt x="6442" y="1488"/>
                    <a:pt x="5382" y="1488"/>
                  </a:cubicBezTo>
                  <a:cubicBezTo>
                    <a:pt x="4347" y="1488"/>
                    <a:pt x="3846" y="1167"/>
                    <a:pt x="3275" y="798"/>
                  </a:cubicBezTo>
                  <a:cubicBezTo>
                    <a:pt x="2692" y="429"/>
                    <a:pt x="2025" y="0"/>
                    <a:pt x="751" y="0"/>
                  </a:cubicBezTo>
                  <a:close/>
                </a:path>
              </a:pathLst>
            </a:custGeom>
            <a:solidFill>
              <a:srgbClr val="E2D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40"/>
            <p:cNvSpPr/>
            <p:nvPr/>
          </p:nvSpPr>
          <p:spPr>
            <a:xfrm>
              <a:off x="961207" y="3054754"/>
              <a:ext cx="634267" cy="50533"/>
            </a:xfrm>
            <a:custGeom>
              <a:avLst/>
              <a:gdLst/>
              <a:ahLst/>
              <a:cxnLst/>
              <a:rect l="l" t="t" r="r" b="b"/>
              <a:pathLst>
                <a:path w="24659" h="1965" extrusionOk="0">
                  <a:moveTo>
                    <a:pt x="24611" y="1405"/>
                  </a:moveTo>
                  <a:lnTo>
                    <a:pt x="24611" y="1415"/>
                  </a:lnTo>
                  <a:lnTo>
                    <a:pt x="24611" y="1415"/>
                  </a:lnTo>
                  <a:cubicBezTo>
                    <a:pt x="24627" y="1412"/>
                    <a:pt x="24643" y="1408"/>
                    <a:pt x="24659" y="1405"/>
                  </a:cubicBezTo>
                  <a:close/>
                  <a:moveTo>
                    <a:pt x="751" y="0"/>
                  </a:moveTo>
                  <a:cubicBezTo>
                    <a:pt x="477" y="0"/>
                    <a:pt x="239" y="12"/>
                    <a:pt x="1" y="60"/>
                  </a:cubicBezTo>
                  <a:lnTo>
                    <a:pt x="1" y="810"/>
                  </a:lnTo>
                  <a:cubicBezTo>
                    <a:pt x="215" y="774"/>
                    <a:pt x="453" y="738"/>
                    <a:pt x="751" y="738"/>
                  </a:cubicBezTo>
                  <a:cubicBezTo>
                    <a:pt x="1799" y="738"/>
                    <a:pt x="2287" y="1048"/>
                    <a:pt x="2870" y="1429"/>
                  </a:cubicBezTo>
                  <a:cubicBezTo>
                    <a:pt x="3156" y="1608"/>
                    <a:pt x="3465" y="1810"/>
                    <a:pt x="3846" y="1965"/>
                  </a:cubicBezTo>
                  <a:lnTo>
                    <a:pt x="6906" y="1965"/>
                  </a:lnTo>
                  <a:cubicBezTo>
                    <a:pt x="7287" y="1810"/>
                    <a:pt x="7609" y="1608"/>
                    <a:pt x="7883" y="1429"/>
                  </a:cubicBezTo>
                  <a:cubicBezTo>
                    <a:pt x="8454" y="1048"/>
                    <a:pt x="8942" y="738"/>
                    <a:pt x="10002" y="738"/>
                  </a:cubicBezTo>
                  <a:cubicBezTo>
                    <a:pt x="11038" y="738"/>
                    <a:pt x="11538" y="1048"/>
                    <a:pt x="12109" y="1429"/>
                  </a:cubicBezTo>
                  <a:cubicBezTo>
                    <a:pt x="12395" y="1608"/>
                    <a:pt x="12705" y="1810"/>
                    <a:pt x="13098" y="1965"/>
                  </a:cubicBezTo>
                  <a:lnTo>
                    <a:pt x="16146" y="1965"/>
                  </a:lnTo>
                  <a:cubicBezTo>
                    <a:pt x="16539" y="1810"/>
                    <a:pt x="16848" y="1608"/>
                    <a:pt x="17134" y="1429"/>
                  </a:cubicBezTo>
                  <a:cubicBezTo>
                    <a:pt x="17693" y="1048"/>
                    <a:pt x="18182" y="738"/>
                    <a:pt x="19241" y="738"/>
                  </a:cubicBezTo>
                  <a:cubicBezTo>
                    <a:pt x="20301" y="738"/>
                    <a:pt x="20777" y="1048"/>
                    <a:pt x="21361" y="1429"/>
                  </a:cubicBezTo>
                  <a:cubicBezTo>
                    <a:pt x="21634" y="1608"/>
                    <a:pt x="21956" y="1810"/>
                    <a:pt x="22337" y="1965"/>
                  </a:cubicBezTo>
                  <a:lnTo>
                    <a:pt x="24611" y="1965"/>
                  </a:lnTo>
                  <a:lnTo>
                    <a:pt x="24611" y="1415"/>
                  </a:lnTo>
                  <a:lnTo>
                    <a:pt x="24611" y="1415"/>
                  </a:lnTo>
                  <a:cubicBezTo>
                    <a:pt x="24399" y="1458"/>
                    <a:pt x="24173" y="1488"/>
                    <a:pt x="23897" y="1488"/>
                  </a:cubicBezTo>
                  <a:cubicBezTo>
                    <a:pt x="22861" y="1488"/>
                    <a:pt x="22373" y="1167"/>
                    <a:pt x="21789" y="798"/>
                  </a:cubicBezTo>
                  <a:cubicBezTo>
                    <a:pt x="21206" y="429"/>
                    <a:pt x="20539" y="0"/>
                    <a:pt x="19277" y="0"/>
                  </a:cubicBezTo>
                  <a:cubicBezTo>
                    <a:pt x="18003" y="0"/>
                    <a:pt x="17336" y="429"/>
                    <a:pt x="16753" y="798"/>
                  </a:cubicBezTo>
                  <a:cubicBezTo>
                    <a:pt x="16193" y="1167"/>
                    <a:pt x="15705" y="1488"/>
                    <a:pt x="14645" y="1488"/>
                  </a:cubicBezTo>
                  <a:cubicBezTo>
                    <a:pt x="13598" y="1488"/>
                    <a:pt x="13110" y="1167"/>
                    <a:pt x="12526" y="798"/>
                  </a:cubicBezTo>
                  <a:cubicBezTo>
                    <a:pt x="11943" y="429"/>
                    <a:pt x="11276" y="0"/>
                    <a:pt x="10014" y="0"/>
                  </a:cubicBezTo>
                  <a:cubicBezTo>
                    <a:pt x="8752" y="0"/>
                    <a:pt x="8097" y="429"/>
                    <a:pt x="7502" y="798"/>
                  </a:cubicBezTo>
                  <a:cubicBezTo>
                    <a:pt x="6930" y="1167"/>
                    <a:pt x="6442" y="1488"/>
                    <a:pt x="5382" y="1488"/>
                  </a:cubicBezTo>
                  <a:cubicBezTo>
                    <a:pt x="4347" y="1488"/>
                    <a:pt x="3846" y="1167"/>
                    <a:pt x="3275" y="798"/>
                  </a:cubicBezTo>
                  <a:cubicBezTo>
                    <a:pt x="2692" y="429"/>
                    <a:pt x="2025" y="0"/>
                    <a:pt x="751" y="0"/>
                  </a:cubicBezTo>
                  <a:close/>
                </a:path>
              </a:pathLst>
            </a:custGeom>
            <a:solidFill>
              <a:srgbClr val="E2D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93" name="Google Shape;293;p40"/>
          <p:cNvPicPr preferRelativeResize="0"/>
          <p:nvPr/>
        </p:nvPicPr>
        <p:blipFill>
          <a:blip r:embed="rId3" cstate="print"/>
          <a:stretch>
            <a:fillRect/>
          </a:stretch>
        </p:blipFill>
        <p:spPr>
          <a:xfrm>
            <a:off x="5555557" y="1071552"/>
            <a:ext cx="2659781" cy="3527163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40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2633400" cy="5550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/>
              <a:t>BURJ AL ARAB</a:t>
            </a:r>
            <a:endParaRPr b="1"/>
          </a:p>
        </p:txBody>
      </p:sp>
      <p:sp>
        <p:nvSpPr>
          <p:cNvPr id="295" name="Google Shape;295;p40"/>
          <p:cNvSpPr txBox="1">
            <a:spLocks noGrp="1"/>
          </p:cNvSpPr>
          <p:nvPr>
            <p:ph type="subTitle" idx="1"/>
          </p:nvPr>
        </p:nvSpPr>
        <p:spPr>
          <a:xfrm>
            <a:off x="1994325" y="3390600"/>
            <a:ext cx="2679300" cy="121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Luxurious sail-like hotel  which is a symbol of Dubai and UAE, in general. </a:t>
            </a:r>
            <a:endParaRPr/>
          </a:p>
        </p:txBody>
      </p:sp>
      <p:grpSp>
        <p:nvGrpSpPr>
          <p:cNvPr id="296" name="Google Shape;296;p40"/>
          <p:cNvGrpSpPr/>
          <p:nvPr/>
        </p:nvGrpSpPr>
        <p:grpSpPr>
          <a:xfrm>
            <a:off x="1857356" y="1500180"/>
            <a:ext cx="1890640" cy="407903"/>
            <a:chOff x="2056675" y="2825775"/>
            <a:chExt cx="1567175" cy="338088"/>
          </a:xfrm>
        </p:grpSpPr>
        <p:sp>
          <p:nvSpPr>
            <p:cNvPr id="297" name="Google Shape;297;p40"/>
            <p:cNvSpPr/>
            <p:nvPr/>
          </p:nvSpPr>
          <p:spPr>
            <a:xfrm>
              <a:off x="2056675" y="2825775"/>
              <a:ext cx="1567175" cy="55675"/>
            </a:xfrm>
            <a:custGeom>
              <a:avLst/>
              <a:gdLst/>
              <a:ahLst/>
              <a:cxnLst/>
              <a:rect l="l" t="t" r="r" b="b"/>
              <a:pathLst>
                <a:path w="62687" h="2227" extrusionOk="0">
                  <a:moveTo>
                    <a:pt x="0" y="0"/>
                  </a:moveTo>
                  <a:lnTo>
                    <a:pt x="0" y="739"/>
                  </a:lnTo>
                  <a:cubicBezTo>
                    <a:pt x="1107" y="739"/>
                    <a:pt x="1655" y="1072"/>
                    <a:pt x="2227" y="1429"/>
                  </a:cubicBezTo>
                  <a:cubicBezTo>
                    <a:pt x="2834" y="1798"/>
                    <a:pt x="3513" y="2227"/>
                    <a:pt x="4822" y="2227"/>
                  </a:cubicBezTo>
                  <a:cubicBezTo>
                    <a:pt x="6132" y="2227"/>
                    <a:pt x="6822" y="1798"/>
                    <a:pt x="7430" y="1429"/>
                  </a:cubicBezTo>
                  <a:cubicBezTo>
                    <a:pt x="8013" y="1072"/>
                    <a:pt x="8549" y="739"/>
                    <a:pt x="9644" y="739"/>
                  </a:cubicBezTo>
                  <a:cubicBezTo>
                    <a:pt x="10752" y="739"/>
                    <a:pt x="11299" y="1072"/>
                    <a:pt x="11871" y="1429"/>
                  </a:cubicBezTo>
                  <a:cubicBezTo>
                    <a:pt x="12478" y="1798"/>
                    <a:pt x="13157" y="2227"/>
                    <a:pt x="14466" y="2227"/>
                  </a:cubicBezTo>
                  <a:cubicBezTo>
                    <a:pt x="15776" y="2227"/>
                    <a:pt x="16467" y="1798"/>
                    <a:pt x="17074" y="1429"/>
                  </a:cubicBezTo>
                  <a:cubicBezTo>
                    <a:pt x="17657" y="1072"/>
                    <a:pt x="18193" y="739"/>
                    <a:pt x="19288" y="739"/>
                  </a:cubicBezTo>
                  <a:cubicBezTo>
                    <a:pt x="20396" y="739"/>
                    <a:pt x="20943" y="1072"/>
                    <a:pt x="21515" y="1429"/>
                  </a:cubicBezTo>
                  <a:cubicBezTo>
                    <a:pt x="22122" y="1798"/>
                    <a:pt x="22801" y="2227"/>
                    <a:pt x="24110" y="2227"/>
                  </a:cubicBezTo>
                  <a:cubicBezTo>
                    <a:pt x="25420" y="2227"/>
                    <a:pt x="26111" y="1798"/>
                    <a:pt x="26718" y="1429"/>
                  </a:cubicBezTo>
                  <a:cubicBezTo>
                    <a:pt x="27301" y="1072"/>
                    <a:pt x="27837" y="739"/>
                    <a:pt x="28932" y="739"/>
                  </a:cubicBezTo>
                  <a:cubicBezTo>
                    <a:pt x="30040" y="739"/>
                    <a:pt x="30587" y="1072"/>
                    <a:pt x="31159" y="1429"/>
                  </a:cubicBezTo>
                  <a:cubicBezTo>
                    <a:pt x="31766" y="1798"/>
                    <a:pt x="32445" y="2227"/>
                    <a:pt x="33754" y="2227"/>
                  </a:cubicBezTo>
                  <a:cubicBezTo>
                    <a:pt x="35064" y="2227"/>
                    <a:pt x="35755" y="1798"/>
                    <a:pt x="36362" y="1429"/>
                  </a:cubicBezTo>
                  <a:cubicBezTo>
                    <a:pt x="36945" y="1072"/>
                    <a:pt x="37481" y="739"/>
                    <a:pt x="38576" y="739"/>
                  </a:cubicBezTo>
                  <a:cubicBezTo>
                    <a:pt x="39684" y="739"/>
                    <a:pt x="40231" y="1072"/>
                    <a:pt x="40803" y="1429"/>
                  </a:cubicBezTo>
                  <a:cubicBezTo>
                    <a:pt x="41410" y="1798"/>
                    <a:pt x="42089" y="2227"/>
                    <a:pt x="43398" y="2227"/>
                  </a:cubicBezTo>
                  <a:cubicBezTo>
                    <a:pt x="44708" y="2227"/>
                    <a:pt x="45399" y="1798"/>
                    <a:pt x="46006" y="1429"/>
                  </a:cubicBezTo>
                  <a:cubicBezTo>
                    <a:pt x="46589" y="1072"/>
                    <a:pt x="47125" y="739"/>
                    <a:pt x="48220" y="739"/>
                  </a:cubicBezTo>
                  <a:cubicBezTo>
                    <a:pt x="49328" y="739"/>
                    <a:pt x="49875" y="1072"/>
                    <a:pt x="50447" y="1429"/>
                  </a:cubicBezTo>
                  <a:cubicBezTo>
                    <a:pt x="51054" y="1798"/>
                    <a:pt x="51733" y="2227"/>
                    <a:pt x="53043" y="2227"/>
                  </a:cubicBezTo>
                  <a:cubicBezTo>
                    <a:pt x="54352" y="2227"/>
                    <a:pt x="55043" y="1798"/>
                    <a:pt x="55650" y="1429"/>
                  </a:cubicBezTo>
                  <a:cubicBezTo>
                    <a:pt x="56233" y="1072"/>
                    <a:pt x="56769" y="739"/>
                    <a:pt x="57865" y="739"/>
                  </a:cubicBezTo>
                  <a:cubicBezTo>
                    <a:pt x="58972" y="739"/>
                    <a:pt x="59520" y="1072"/>
                    <a:pt x="60091" y="1429"/>
                  </a:cubicBezTo>
                  <a:cubicBezTo>
                    <a:pt x="60698" y="1798"/>
                    <a:pt x="61377" y="2227"/>
                    <a:pt x="62687" y="2227"/>
                  </a:cubicBezTo>
                  <a:lnTo>
                    <a:pt x="62687" y="1489"/>
                  </a:lnTo>
                  <a:cubicBezTo>
                    <a:pt x="61591" y="1489"/>
                    <a:pt x="61044" y="1155"/>
                    <a:pt x="60472" y="798"/>
                  </a:cubicBezTo>
                  <a:cubicBezTo>
                    <a:pt x="59865" y="429"/>
                    <a:pt x="59174" y="0"/>
                    <a:pt x="57865" y="0"/>
                  </a:cubicBezTo>
                  <a:cubicBezTo>
                    <a:pt x="56555" y="0"/>
                    <a:pt x="55876" y="429"/>
                    <a:pt x="55269" y="798"/>
                  </a:cubicBezTo>
                  <a:cubicBezTo>
                    <a:pt x="54686" y="1155"/>
                    <a:pt x="54150" y="1489"/>
                    <a:pt x="53043" y="1489"/>
                  </a:cubicBezTo>
                  <a:cubicBezTo>
                    <a:pt x="51947" y="1489"/>
                    <a:pt x="51399" y="1155"/>
                    <a:pt x="50828" y="798"/>
                  </a:cubicBezTo>
                  <a:cubicBezTo>
                    <a:pt x="50221" y="429"/>
                    <a:pt x="49530" y="0"/>
                    <a:pt x="48220" y="0"/>
                  </a:cubicBezTo>
                  <a:cubicBezTo>
                    <a:pt x="46911" y="0"/>
                    <a:pt x="46232" y="429"/>
                    <a:pt x="45625" y="798"/>
                  </a:cubicBezTo>
                  <a:cubicBezTo>
                    <a:pt x="45042" y="1155"/>
                    <a:pt x="44506" y="1489"/>
                    <a:pt x="43398" y="1489"/>
                  </a:cubicBezTo>
                  <a:cubicBezTo>
                    <a:pt x="42303" y="1489"/>
                    <a:pt x="41755" y="1155"/>
                    <a:pt x="41184" y="798"/>
                  </a:cubicBezTo>
                  <a:cubicBezTo>
                    <a:pt x="40577" y="429"/>
                    <a:pt x="39886" y="0"/>
                    <a:pt x="38576" y="0"/>
                  </a:cubicBezTo>
                  <a:cubicBezTo>
                    <a:pt x="37267" y="0"/>
                    <a:pt x="36588" y="429"/>
                    <a:pt x="35981" y="798"/>
                  </a:cubicBezTo>
                  <a:cubicBezTo>
                    <a:pt x="35397" y="1155"/>
                    <a:pt x="34862" y="1489"/>
                    <a:pt x="33754" y="1489"/>
                  </a:cubicBezTo>
                  <a:cubicBezTo>
                    <a:pt x="32659" y="1489"/>
                    <a:pt x="32111" y="1155"/>
                    <a:pt x="31540" y="798"/>
                  </a:cubicBezTo>
                  <a:cubicBezTo>
                    <a:pt x="30933" y="429"/>
                    <a:pt x="30242" y="0"/>
                    <a:pt x="28932" y="0"/>
                  </a:cubicBezTo>
                  <a:cubicBezTo>
                    <a:pt x="27623" y="0"/>
                    <a:pt x="26944" y="429"/>
                    <a:pt x="26337" y="798"/>
                  </a:cubicBezTo>
                  <a:cubicBezTo>
                    <a:pt x="25753" y="1155"/>
                    <a:pt x="25218" y="1489"/>
                    <a:pt x="24110" y="1489"/>
                  </a:cubicBezTo>
                  <a:cubicBezTo>
                    <a:pt x="23015" y="1489"/>
                    <a:pt x="22467" y="1155"/>
                    <a:pt x="21896" y="798"/>
                  </a:cubicBezTo>
                  <a:cubicBezTo>
                    <a:pt x="21289" y="429"/>
                    <a:pt x="20598" y="0"/>
                    <a:pt x="19288" y="0"/>
                  </a:cubicBezTo>
                  <a:cubicBezTo>
                    <a:pt x="17979" y="0"/>
                    <a:pt x="17300" y="429"/>
                    <a:pt x="16693" y="798"/>
                  </a:cubicBezTo>
                  <a:cubicBezTo>
                    <a:pt x="16109" y="1155"/>
                    <a:pt x="15574" y="1489"/>
                    <a:pt x="14466" y="1489"/>
                  </a:cubicBezTo>
                  <a:cubicBezTo>
                    <a:pt x="13371" y="1489"/>
                    <a:pt x="12823" y="1155"/>
                    <a:pt x="12252" y="798"/>
                  </a:cubicBezTo>
                  <a:cubicBezTo>
                    <a:pt x="11644" y="429"/>
                    <a:pt x="10954" y="0"/>
                    <a:pt x="9644" y="0"/>
                  </a:cubicBezTo>
                  <a:cubicBezTo>
                    <a:pt x="8335" y="0"/>
                    <a:pt x="7656" y="429"/>
                    <a:pt x="7049" y="798"/>
                  </a:cubicBezTo>
                  <a:cubicBezTo>
                    <a:pt x="6465" y="1155"/>
                    <a:pt x="5929" y="1489"/>
                    <a:pt x="4822" y="1489"/>
                  </a:cubicBezTo>
                  <a:cubicBezTo>
                    <a:pt x="3727" y="1489"/>
                    <a:pt x="3179" y="1155"/>
                    <a:pt x="2608" y="798"/>
                  </a:cubicBezTo>
                  <a:cubicBezTo>
                    <a:pt x="2000" y="429"/>
                    <a:pt x="1310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40"/>
            <p:cNvSpPr/>
            <p:nvPr/>
          </p:nvSpPr>
          <p:spPr>
            <a:xfrm>
              <a:off x="2056675" y="2966981"/>
              <a:ext cx="1567175" cy="55675"/>
            </a:xfrm>
            <a:custGeom>
              <a:avLst/>
              <a:gdLst/>
              <a:ahLst/>
              <a:cxnLst/>
              <a:rect l="l" t="t" r="r" b="b"/>
              <a:pathLst>
                <a:path w="62687" h="2227" extrusionOk="0">
                  <a:moveTo>
                    <a:pt x="0" y="0"/>
                  </a:moveTo>
                  <a:lnTo>
                    <a:pt x="0" y="739"/>
                  </a:lnTo>
                  <a:cubicBezTo>
                    <a:pt x="1107" y="739"/>
                    <a:pt x="1655" y="1072"/>
                    <a:pt x="2227" y="1429"/>
                  </a:cubicBezTo>
                  <a:cubicBezTo>
                    <a:pt x="2834" y="1798"/>
                    <a:pt x="3513" y="2227"/>
                    <a:pt x="4822" y="2227"/>
                  </a:cubicBezTo>
                  <a:cubicBezTo>
                    <a:pt x="6132" y="2227"/>
                    <a:pt x="6822" y="1798"/>
                    <a:pt x="7430" y="1429"/>
                  </a:cubicBezTo>
                  <a:cubicBezTo>
                    <a:pt x="8013" y="1072"/>
                    <a:pt x="8549" y="739"/>
                    <a:pt x="9644" y="739"/>
                  </a:cubicBezTo>
                  <a:cubicBezTo>
                    <a:pt x="10752" y="739"/>
                    <a:pt x="11299" y="1072"/>
                    <a:pt x="11871" y="1429"/>
                  </a:cubicBezTo>
                  <a:cubicBezTo>
                    <a:pt x="12478" y="1798"/>
                    <a:pt x="13157" y="2227"/>
                    <a:pt x="14466" y="2227"/>
                  </a:cubicBezTo>
                  <a:cubicBezTo>
                    <a:pt x="15776" y="2227"/>
                    <a:pt x="16467" y="1798"/>
                    <a:pt x="17074" y="1429"/>
                  </a:cubicBezTo>
                  <a:cubicBezTo>
                    <a:pt x="17657" y="1072"/>
                    <a:pt x="18193" y="739"/>
                    <a:pt x="19288" y="739"/>
                  </a:cubicBezTo>
                  <a:cubicBezTo>
                    <a:pt x="20396" y="739"/>
                    <a:pt x="20943" y="1072"/>
                    <a:pt x="21515" y="1429"/>
                  </a:cubicBezTo>
                  <a:cubicBezTo>
                    <a:pt x="22122" y="1798"/>
                    <a:pt x="22801" y="2227"/>
                    <a:pt x="24110" y="2227"/>
                  </a:cubicBezTo>
                  <a:cubicBezTo>
                    <a:pt x="25420" y="2227"/>
                    <a:pt x="26111" y="1798"/>
                    <a:pt x="26718" y="1429"/>
                  </a:cubicBezTo>
                  <a:cubicBezTo>
                    <a:pt x="27301" y="1072"/>
                    <a:pt x="27837" y="739"/>
                    <a:pt x="28932" y="739"/>
                  </a:cubicBezTo>
                  <a:cubicBezTo>
                    <a:pt x="30040" y="739"/>
                    <a:pt x="30587" y="1072"/>
                    <a:pt x="31159" y="1429"/>
                  </a:cubicBezTo>
                  <a:cubicBezTo>
                    <a:pt x="31766" y="1798"/>
                    <a:pt x="32445" y="2227"/>
                    <a:pt x="33754" y="2227"/>
                  </a:cubicBezTo>
                  <a:cubicBezTo>
                    <a:pt x="35064" y="2227"/>
                    <a:pt x="35755" y="1798"/>
                    <a:pt x="36362" y="1429"/>
                  </a:cubicBezTo>
                  <a:cubicBezTo>
                    <a:pt x="36945" y="1072"/>
                    <a:pt x="37481" y="739"/>
                    <a:pt x="38576" y="739"/>
                  </a:cubicBezTo>
                  <a:cubicBezTo>
                    <a:pt x="39684" y="739"/>
                    <a:pt x="40231" y="1072"/>
                    <a:pt x="40803" y="1429"/>
                  </a:cubicBezTo>
                  <a:cubicBezTo>
                    <a:pt x="41410" y="1798"/>
                    <a:pt x="42089" y="2227"/>
                    <a:pt x="43398" y="2227"/>
                  </a:cubicBezTo>
                  <a:cubicBezTo>
                    <a:pt x="44708" y="2227"/>
                    <a:pt x="45399" y="1798"/>
                    <a:pt x="46006" y="1429"/>
                  </a:cubicBezTo>
                  <a:cubicBezTo>
                    <a:pt x="46589" y="1072"/>
                    <a:pt x="47125" y="739"/>
                    <a:pt x="48220" y="739"/>
                  </a:cubicBezTo>
                  <a:cubicBezTo>
                    <a:pt x="49328" y="739"/>
                    <a:pt x="49875" y="1072"/>
                    <a:pt x="50447" y="1429"/>
                  </a:cubicBezTo>
                  <a:cubicBezTo>
                    <a:pt x="51054" y="1798"/>
                    <a:pt x="51733" y="2227"/>
                    <a:pt x="53043" y="2227"/>
                  </a:cubicBezTo>
                  <a:cubicBezTo>
                    <a:pt x="54352" y="2227"/>
                    <a:pt x="55043" y="1798"/>
                    <a:pt x="55650" y="1429"/>
                  </a:cubicBezTo>
                  <a:cubicBezTo>
                    <a:pt x="56233" y="1072"/>
                    <a:pt x="56769" y="739"/>
                    <a:pt x="57865" y="739"/>
                  </a:cubicBezTo>
                  <a:cubicBezTo>
                    <a:pt x="58972" y="739"/>
                    <a:pt x="59520" y="1072"/>
                    <a:pt x="60091" y="1429"/>
                  </a:cubicBezTo>
                  <a:cubicBezTo>
                    <a:pt x="60698" y="1798"/>
                    <a:pt x="61377" y="2227"/>
                    <a:pt x="62687" y="2227"/>
                  </a:cubicBezTo>
                  <a:lnTo>
                    <a:pt x="62687" y="1489"/>
                  </a:lnTo>
                  <a:cubicBezTo>
                    <a:pt x="61591" y="1489"/>
                    <a:pt x="61044" y="1155"/>
                    <a:pt x="60472" y="798"/>
                  </a:cubicBezTo>
                  <a:cubicBezTo>
                    <a:pt x="59865" y="429"/>
                    <a:pt x="59174" y="0"/>
                    <a:pt x="57865" y="0"/>
                  </a:cubicBezTo>
                  <a:cubicBezTo>
                    <a:pt x="56555" y="0"/>
                    <a:pt x="55876" y="429"/>
                    <a:pt x="55269" y="798"/>
                  </a:cubicBezTo>
                  <a:cubicBezTo>
                    <a:pt x="54686" y="1155"/>
                    <a:pt x="54150" y="1489"/>
                    <a:pt x="53043" y="1489"/>
                  </a:cubicBezTo>
                  <a:cubicBezTo>
                    <a:pt x="51947" y="1489"/>
                    <a:pt x="51399" y="1155"/>
                    <a:pt x="50828" y="798"/>
                  </a:cubicBezTo>
                  <a:cubicBezTo>
                    <a:pt x="50221" y="429"/>
                    <a:pt x="49530" y="0"/>
                    <a:pt x="48220" y="0"/>
                  </a:cubicBezTo>
                  <a:cubicBezTo>
                    <a:pt x="46911" y="0"/>
                    <a:pt x="46232" y="429"/>
                    <a:pt x="45625" y="798"/>
                  </a:cubicBezTo>
                  <a:cubicBezTo>
                    <a:pt x="45042" y="1155"/>
                    <a:pt x="44506" y="1489"/>
                    <a:pt x="43398" y="1489"/>
                  </a:cubicBezTo>
                  <a:cubicBezTo>
                    <a:pt x="42303" y="1489"/>
                    <a:pt x="41755" y="1155"/>
                    <a:pt x="41184" y="798"/>
                  </a:cubicBezTo>
                  <a:cubicBezTo>
                    <a:pt x="40577" y="429"/>
                    <a:pt x="39886" y="0"/>
                    <a:pt x="38576" y="0"/>
                  </a:cubicBezTo>
                  <a:cubicBezTo>
                    <a:pt x="37267" y="0"/>
                    <a:pt x="36588" y="429"/>
                    <a:pt x="35981" y="798"/>
                  </a:cubicBezTo>
                  <a:cubicBezTo>
                    <a:pt x="35397" y="1155"/>
                    <a:pt x="34862" y="1489"/>
                    <a:pt x="33754" y="1489"/>
                  </a:cubicBezTo>
                  <a:cubicBezTo>
                    <a:pt x="32659" y="1489"/>
                    <a:pt x="32111" y="1155"/>
                    <a:pt x="31540" y="798"/>
                  </a:cubicBezTo>
                  <a:cubicBezTo>
                    <a:pt x="30933" y="429"/>
                    <a:pt x="30242" y="0"/>
                    <a:pt x="28932" y="0"/>
                  </a:cubicBezTo>
                  <a:cubicBezTo>
                    <a:pt x="27623" y="0"/>
                    <a:pt x="26944" y="429"/>
                    <a:pt x="26337" y="798"/>
                  </a:cubicBezTo>
                  <a:cubicBezTo>
                    <a:pt x="25753" y="1155"/>
                    <a:pt x="25218" y="1489"/>
                    <a:pt x="24110" y="1489"/>
                  </a:cubicBezTo>
                  <a:cubicBezTo>
                    <a:pt x="23015" y="1489"/>
                    <a:pt x="22467" y="1155"/>
                    <a:pt x="21896" y="798"/>
                  </a:cubicBezTo>
                  <a:cubicBezTo>
                    <a:pt x="21289" y="429"/>
                    <a:pt x="20598" y="0"/>
                    <a:pt x="19288" y="0"/>
                  </a:cubicBezTo>
                  <a:cubicBezTo>
                    <a:pt x="17979" y="0"/>
                    <a:pt x="17300" y="429"/>
                    <a:pt x="16693" y="798"/>
                  </a:cubicBezTo>
                  <a:cubicBezTo>
                    <a:pt x="16109" y="1155"/>
                    <a:pt x="15574" y="1489"/>
                    <a:pt x="14466" y="1489"/>
                  </a:cubicBezTo>
                  <a:cubicBezTo>
                    <a:pt x="13371" y="1489"/>
                    <a:pt x="12823" y="1155"/>
                    <a:pt x="12252" y="798"/>
                  </a:cubicBezTo>
                  <a:cubicBezTo>
                    <a:pt x="11644" y="429"/>
                    <a:pt x="10954" y="0"/>
                    <a:pt x="9644" y="0"/>
                  </a:cubicBezTo>
                  <a:cubicBezTo>
                    <a:pt x="8335" y="0"/>
                    <a:pt x="7656" y="429"/>
                    <a:pt x="7049" y="798"/>
                  </a:cubicBezTo>
                  <a:cubicBezTo>
                    <a:pt x="6465" y="1155"/>
                    <a:pt x="5929" y="1489"/>
                    <a:pt x="4822" y="1489"/>
                  </a:cubicBezTo>
                  <a:cubicBezTo>
                    <a:pt x="3727" y="1489"/>
                    <a:pt x="3179" y="1155"/>
                    <a:pt x="2608" y="798"/>
                  </a:cubicBezTo>
                  <a:cubicBezTo>
                    <a:pt x="2000" y="429"/>
                    <a:pt x="1310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40"/>
            <p:cNvSpPr/>
            <p:nvPr/>
          </p:nvSpPr>
          <p:spPr>
            <a:xfrm>
              <a:off x="2056675" y="3108188"/>
              <a:ext cx="1567175" cy="55675"/>
            </a:xfrm>
            <a:custGeom>
              <a:avLst/>
              <a:gdLst/>
              <a:ahLst/>
              <a:cxnLst/>
              <a:rect l="l" t="t" r="r" b="b"/>
              <a:pathLst>
                <a:path w="62687" h="2227" extrusionOk="0">
                  <a:moveTo>
                    <a:pt x="0" y="0"/>
                  </a:moveTo>
                  <a:lnTo>
                    <a:pt x="0" y="739"/>
                  </a:lnTo>
                  <a:cubicBezTo>
                    <a:pt x="1107" y="739"/>
                    <a:pt x="1655" y="1072"/>
                    <a:pt x="2227" y="1429"/>
                  </a:cubicBezTo>
                  <a:cubicBezTo>
                    <a:pt x="2834" y="1798"/>
                    <a:pt x="3513" y="2227"/>
                    <a:pt x="4822" y="2227"/>
                  </a:cubicBezTo>
                  <a:cubicBezTo>
                    <a:pt x="6132" y="2227"/>
                    <a:pt x="6822" y="1798"/>
                    <a:pt x="7430" y="1429"/>
                  </a:cubicBezTo>
                  <a:cubicBezTo>
                    <a:pt x="8013" y="1072"/>
                    <a:pt x="8549" y="739"/>
                    <a:pt x="9644" y="739"/>
                  </a:cubicBezTo>
                  <a:cubicBezTo>
                    <a:pt x="10752" y="739"/>
                    <a:pt x="11299" y="1072"/>
                    <a:pt x="11871" y="1429"/>
                  </a:cubicBezTo>
                  <a:cubicBezTo>
                    <a:pt x="12478" y="1798"/>
                    <a:pt x="13157" y="2227"/>
                    <a:pt x="14466" y="2227"/>
                  </a:cubicBezTo>
                  <a:cubicBezTo>
                    <a:pt x="15776" y="2227"/>
                    <a:pt x="16467" y="1798"/>
                    <a:pt x="17074" y="1429"/>
                  </a:cubicBezTo>
                  <a:cubicBezTo>
                    <a:pt x="17657" y="1072"/>
                    <a:pt x="18193" y="739"/>
                    <a:pt x="19288" y="739"/>
                  </a:cubicBezTo>
                  <a:cubicBezTo>
                    <a:pt x="20396" y="739"/>
                    <a:pt x="20943" y="1072"/>
                    <a:pt x="21515" y="1429"/>
                  </a:cubicBezTo>
                  <a:cubicBezTo>
                    <a:pt x="22122" y="1798"/>
                    <a:pt x="22801" y="2227"/>
                    <a:pt x="24110" y="2227"/>
                  </a:cubicBezTo>
                  <a:cubicBezTo>
                    <a:pt x="25420" y="2227"/>
                    <a:pt x="26111" y="1798"/>
                    <a:pt x="26718" y="1429"/>
                  </a:cubicBezTo>
                  <a:cubicBezTo>
                    <a:pt x="27301" y="1072"/>
                    <a:pt x="27837" y="739"/>
                    <a:pt x="28932" y="739"/>
                  </a:cubicBezTo>
                  <a:cubicBezTo>
                    <a:pt x="30040" y="739"/>
                    <a:pt x="30587" y="1072"/>
                    <a:pt x="31159" y="1429"/>
                  </a:cubicBezTo>
                  <a:cubicBezTo>
                    <a:pt x="31766" y="1798"/>
                    <a:pt x="32445" y="2227"/>
                    <a:pt x="33754" y="2227"/>
                  </a:cubicBezTo>
                  <a:cubicBezTo>
                    <a:pt x="35064" y="2227"/>
                    <a:pt x="35755" y="1798"/>
                    <a:pt x="36362" y="1429"/>
                  </a:cubicBezTo>
                  <a:cubicBezTo>
                    <a:pt x="36945" y="1072"/>
                    <a:pt x="37481" y="739"/>
                    <a:pt x="38576" y="739"/>
                  </a:cubicBezTo>
                  <a:cubicBezTo>
                    <a:pt x="39684" y="739"/>
                    <a:pt x="40231" y="1072"/>
                    <a:pt x="40803" y="1429"/>
                  </a:cubicBezTo>
                  <a:cubicBezTo>
                    <a:pt x="41410" y="1798"/>
                    <a:pt x="42089" y="2227"/>
                    <a:pt x="43398" y="2227"/>
                  </a:cubicBezTo>
                  <a:cubicBezTo>
                    <a:pt x="44708" y="2227"/>
                    <a:pt x="45399" y="1798"/>
                    <a:pt x="46006" y="1429"/>
                  </a:cubicBezTo>
                  <a:cubicBezTo>
                    <a:pt x="46589" y="1072"/>
                    <a:pt x="47125" y="739"/>
                    <a:pt x="48220" y="739"/>
                  </a:cubicBezTo>
                  <a:cubicBezTo>
                    <a:pt x="49328" y="739"/>
                    <a:pt x="49875" y="1072"/>
                    <a:pt x="50447" y="1429"/>
                  </a:cubicBezTo>
                  <a:cubicBezTo>
                    <a:pt x="51054" y="1798"/>
                    <a:pt x="51733" y="2227"/>
                    <a:pt x="53043" y="2227"/>
                  </a:cubicBezTo>
                  <a:cubicBezTo>
                    <a:pt x="54352" y="2227"/>
                    <a:pt x="55043" y="1798"/>
                    <a:pt x="55650" y="1429"/>
                  </a:cubicBezTo>
                  <a:cubicBezTo>
                    <a:pt x="56233" y="1072"/>
                    <a:pt x="56769" y="739"/>
                    <a:pt x="57865" y="739"/>
                  </a:cubicBezTo>
                  <a:cubicBezTo>
                    <a:pt x="58972" y="739"/>
                    <a:pt x="59520" y="1072"/>
                    <a:pt x="60091" y="1429"/>
                  </a:cubicBezTo>
                  <a:cubicBezTo>
                    <a:pt x="60698" y="1798"/>
                    <a:pt x="61377" y="2227"/>
                    <a:pt x="62687" y="2227"/>
                  </a:cubicBezTo>
                  <a:lnTo>
                    <a:pt x="62687" y="1489"/>
                  </a:lnTo>
                  <a:cubicBezTo>
                    <a:pt x="61591" y="1489"/>
                    <a:pt x="61044" y="1155"/>
                    <a:pt x="60472" y="798"/>
                  </a:cubicBezTo>
                  <a:cubicBezTo>
                    <a:pt x="59865" y="429"/>
                    <a:pt x="59174" y="0"/>
                    <a:pt x="57865" y="0"/>
                  </a:cubicBezTo>
                  <a:cubicBezTo>
                    <a:pt x="56555" y="0"/>
                    <a:pt x="55876" y="429"/>
                    <a:pt x="55269" y="798"/>
                  </a:cubicBezTo>
                  <a:cubicBezTo>
                    <a:pt x="54686" y="1155"/>
                    <a:pt x="54150" y="1489"/>
                    <a:pt x="53043" y="1489"/>
                  </a:cubicBezTo>
                  <a:cubicBezTo>
                    <a:pt x="51947" y="1489"/>
                    <a:pt x="51399" y="1155"/>
                    <a:pt x="50828" y="798"/>
                  </a:cubicBezTo>
                  <a:cubicBezTo>
                    <a:pt x="50221" y="429"/>
                    <a:pt x="49530" y="0"/>
                    <a:pt x="48220" y="0"/>
                  </a:cubicBezTo>
                  <a:cubicBezTo>
                    <a:pt x="46911" y="0"/>
                    <a:pt x="46232" y="429"/>
                    <a:pt x="45625" y="798"/>
                  </a:cubicBezTo>
                  <a:cubicBezTo>
                    <a:pt x="45042" y="1155"/>
                    <a:pt x="44506" y="1489"/>
                    <a:pt x="43398" y="1489"/>
                  </a:cubicBezTo>
                  <a:cubicBezTo>
                    <a:pt x="42303" y="1489"/>
                    <a:pt x="41755" y="1155"/>
                    <a:pt x="41184" y="798"/>
                  </a:cubicBezTo>
                  <a:cubicBezTo>
                    <a:pt x="40577" y="429"/>
                    <a:pt x="39886" y="0"/>
                    <a:pt x="38576" y="0"/>
                  </a:cubicBezTo>
                  <a:cubicBezTo>
                    <a:pt x="37267" y="0"/>
                    <a:pt x="36588" y="429"/>
                    <a:pt x="35981" y="798"/>
                  </a:cubicBezTo>
                  <a:cubicBezTo>
                    <a:pt x="35397" y="1155"/>
                    <a:pt x="34862" y="1489"/>
                    <a:pt x="33754" y="1489"/>
                  </a:cubicBezTo>
                  <a:cubicBezTo>
                    <a:pt x="32659" y="1489"/>
                    <a:pt x="32111" y="1155"/>
                    <a:pt x="31540" y="798"/>
                  </a:cubicBezTo>
                  <a:cubicBezTo>
                    <a:pt x="30933" y="429"/>
                    <a:pt x="30242" y="0"/>
                    <a:pt x="28932" y="0"/>
                  </a:cubicBezTo>
                  <a:cubicBezTo>
                    <a:pt x="27623" y="0"/>
                    <a:pt x="26944" y="429"/>
                    <a:pt x="26337" y="798"/>
                  </a:cubicBezTo>
                  <a:cubicBezTo>
                    <a:pt x="25753" y="1155"/>
                    <a:pt x="25218" y="1489"/>
                    <a:pt x="24110" y="1489"/>
                  </a:cubicBezTo>
                  <a:cubicBezTo>
                    <a:pt x="23015" y="1489"/>
                    <a:pt x="22467" y="1155"/>
                    <a:pt x="21896" y="798"/>
                  </a:cubicBezTo>
                  <a:cubicBezTo>
                    <a:pt x="21289" y="429"/>
                    <a:pt x="20598" y="0"/>
                    <a:pt x="19288" y="0"/>
                  </a:cubicBezTo>
                  <a:cubicBezTo>
                    <a:pt x="17979" y="0"/>
                    <a:pt x="17300" y="429"/>
                    <a:pt x="16693" y="798"/>
                  </a:cubicBezTo>
                  <a:cubicBezTo>
                    <a:pt x="16109" y="1155"/>
                    <a:pt x="15574" y="1489"/>
                    <a:pt x="14466" y="1489"/>
                  </a:cubicBezTo>
                  <a:cubicBezTo>
                    <a:pt x="13371" y="1489"/>
                    <a:pt x="12823" y="1155"/>
                    <a:pt x="12252" y="798"/>
                  </a:cubicBezTo>
                  <a:cubicBezTo>
                    <a:pt x="11644" y="429"/>
                    <a:pt x="10954" y="0"/>
                    <a:pt x="9644" y="0"/>
                  </a:cubicBezTo>
                  <a:cubicBezTo>
                    <a:pt x="8335" y="0"/>
                    <a:pt x="7656" y="429"/>
                    <a:pt x="7049" y="798"/>
                  </a:cubicBezTo>
                  <a:cubicBezTo>
                    <a:pt x="6465" y="1155"/>
                    <a:pt x="5929" y="1489"/>
                    <a:pt x="4822" y="1489"/>
                  </a:cubicBezTo>
                  <a:cubicBezTo>
                    <a:pt x="3727" y="1489"/>
                    <a:pt x="3179" y="1155"/>
                    <a:pt x="2608" y="798"/>
                  </a:cubicBezTo>
                  <a:cubicBezTo>
                    <a:pt x="2000" y="429"/>
                    <a:pt x="1310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" name="Google Shape;885;p62"/>
          <p:cNvGrpSpPr/>
          <p:nvPr/>
        </p:nvGrpSpPr>
        <p:grpSpPr>
          <a:xfrm>
            <a:off x="928662" y="1571618"/>
            <a:ext cx="384199" cy="383838"/>
            <a:chOff x="3425725" y="1973575"/>
            <a:chExt cx="292300" cy="292025"/>
          </a:xfrm>
        </p:grpSpPr>
        <p:sp>
          <p:nvSpPr>
            <p:cNvPr id="21" name="Google Shape;886;p62"/>
            <p:cNvSpPr/>
            <p:nvPr/>
          </p:nvSpPr>
          <p:spPr>
            <a:xfrm>
              <a:off x="3425725" y="1973575"/>
              <a:ext cx="292300" cy="292025"/>
            </a:xfrm>
            <a:custGeom>
              <a:avLst/>
              <a:gdLst/>
              <a:ahLst/>
              <a:cxnLst/>
              <a:rect l="l" t="t" r="r" b="b"/>
              <a:pathLst>
                <a:path w="11692" h="11681" extrusionOk="0">
                  <a:moveTo>
                    <a:pt x="10656" y="692"/>
                  </a:moveTo>
                  <a:cubicBezTo>
                    <a:pt x="10847" y="692"/>
                    <a:pt x="11001" y="834"/>
                    <a:pt x="11001" y="1037"/>
                  </a:cubicBezTo>
                  <a:lnTo>
                    <a:pt x="11001" y="6895"/>
                  </a:lnTo>
                  <a:lnTo>
                    <a:pt x="10287" y="6895"/>
                  </a:lnTo>
                  <a:lnTo>
                    <a:pt x="10287" y="3811"/>
                  </a:lnTo>
                  <a:cubicBezTo>
                    <a:pt x="10287" y="3251"/>
                    <a:pt x="9823" y="2787"/>
                    <a:pt x="9251" y="2787"/>
                  </a:cubicBezTo>
                  <a:lnTo>
                    <a:pt x="2048" y="2787"/>
                  </a:lnTo>
                  <a:lnTo>
                    <a:pt x="2048" y="1037"/>
                  </a:lnTo>
                  <a:cubicBezTo>
                    <a:pt x="2048" y="834"/>
                    <a:pt x="2203" y="692"/>
                    <a:pt x="2393" y="692"/>
                  </a:cubicBezTo>
                  <a:close/>
                  <a:moveTo>
                    <a:pt x="9275" y="3478"/>
                  </a:moveTo>
                  <a:cubicBezTo>
                    <a:pt x="9466" y="3478"/>
                    <a:pt x="9608" y="3620"/>
                    <a:pt x="9608" y="3811"/>
                  </a:cubicBezTo>
                  <a:lnTo>
                    <a:pt x="9608" y="7776"/>
                  </a:lnTo>
                  <a:lnTo>
                    <a:pt x="9311" y="7478"/>
                  </a:lnTo>
                  <a:cubicBezTo>
                    <a:pt x="9108" y="7276"/>
                    <a:pt x="8846" y="7174"/>
                    <a:pt x="8584" y="7174"/>
                  </a:cubicBezTo>
                  <a:cubicBezTo>
                    <a:pt x="8323" y="7174"/>
                    <a:pt x="8061" y="7276"/>
                    <a:pt x="7858" y="7478"/>
                  </a:cubicBezTo>
                  <a:lnTo>
                    <a:pt x="7489" y="7847"/>
                  </a:lnTo>
                  <a:lnTo>
                    <a:pt x="5953" y="5716"/>
                  </a:lnTo>
                  <a:cubicBezTo>
                    <a:pt x="5763" y="5454"/>
                    <a:pt x="5477" y="5299"/>
                    <a:pt x="5144" y="5287"/>
                  </a:cubicBezTo>
                  <a:cubicBezTo>
                    <a:pt x="5131" y="5287"/>
                    <a:pt x="5119" y="5287"/>
                    <a:pt x="5106" y="5287"/>
                  </a:cubicBezTo>
                  <a:cubicBezTo>
                    <a:pt x="4799" y="5287"/>
                    <a:pt x="4516" y="5428"/>
                    <a:pt x="4310" y="5680"/>
                  </a:cubicBezTo>
                  <a:lnTo>
                    <a:pt x="3441" y="6776"/>
                  </a:lnTo>
                  <a:lnTo>
                    <a:pt x="3239" y="6478"/>
                  </a:lnTo>
                  <a:cubicBezTo>
                    <a:pt x="3060" y="6192"/>
                    <a:pt x="2750" y="6037"/>
                    <a:pt x="2429" y="6014"/>
                  </a:cubicBezTo>
                  <a:cubicBezTo>
                    <a:pt x="2418" y="6013"/>
                    <a:pt x="2407" y="6013"/>
                    <a:pt x="2395" y="6013"/>
                  </a:cubicBezTo>
                  <a:cubicBezTo>
                    <a:pt x="2074" y="6013"/>
                    <a:pt x="1767" y="6177"/>
                    <a:pt x="1572" y="6430"/>
                  </a:cubicBezTo>
                  <a:lnTo>
                    <a:pt x="714" y="7585"/>
                  </a:lnTo>
                  <a:lnTo>
                    <a:pt x="714" y="3811"/>
                  </a:lnTo>
                  <a:cubicBezTo>
                    <a:pt x="714" y="3620"/>
                    <a:pt x="857" y="3478"/>
                    <a:pt x="1060" y="3478"/>
                  </a:cubicBezTo>
                  <a:close/>
                  <a:moveTo>
                    <a:pt x="11001" y="7585"/>
                  </a:moveTo>
                  <a:lnTo>
                    <a:pt x="11001" y="7919"/>
                  </a:lnTo>
                  <a:cubicBezTo>
                    <a:pt x="11001" y="8121"/>
                    <a:pt x="10847" y="8264"/>
                    <a:pt x="10656" y="8264"/>
                  </a:cubicBezTo>
                  <a:lnTo>
                    <a:pt x="10287" y="8264"/>
                  </a:lnTo>
                  <a:lnTo>
                    <a:pt x="10287" y="7585"/>
                  </a:lnTo>
                  <a:close/>
                  <a:moveTo>
                    <a:pt x="2381" y="6704"/>
                  </a:moveTo>
                  <a:cubicBezTo>
                    <a:pt x="2500" y="6704"/>
                    <a:pt x="2584" y="6764"/>
                    <a:pt x="2643" y="6847"/>
                  </a:cubicBezTo>
                  <a:lnTo>
                    <a:pt x="3108" y="7538"/>
                  </a:lnTo>
                  <a:lnTo>
                    <a:pt x="4489" y="9621"/>
                  </a:lnTo>
                  <a:lnTo>
                    <a:pt x="679" y="9621"/>
                  </a:lnTo>
                  <a:lnTo>
                    <a:pt x="679" y="8716"/>
                  </a:lnTo>
                  <a:lnTo>
                    <a:pt x="703" y="8716"/>
                  </a:lnTo>
                  <a:lnTo>
                    <a:pt x="2096" y="6835"/>
                  </a:lnTo>
                  <a:cubicBezTo>
                    <a:pt x="2167" y="6740"/>
                    <a:pt x="2262" y="6704"/>
                    <a:pt x="2381" y="6704"/>
                  </a:cubicBezTo>
                  <a:close/>
                  <a:moveTo>
                    <a:pt x="5132" y="5954"/>
                  </a:moveTo>
                  <a:cubicBezTo>
                    <a:pt x="5239" y="5954"/>
                    <a:pt x="5334" y="6014"/>
                    <a:pt x="5394" y="6109"/>
                  </a:cubicBezTo>
                  <a:lnTo>
                    <a:pt x="7930" y="9621"/>
                  </a:lnTo>
                  <a:lnTo>
                    <a:pt x="5334" y="9621"/>
                  </a:lnTo>
                  <a:lnTo>
                    <a:pt x="3822" y="7371"/>
                  </a:lnTo>
                  <a:lnTo>
                    <a:pt x="4846" y="6085"/>
                  </a:lnTo>
                  <a:cubicBezTo>
                    <a:pt x="4929" y="6002"/>
                    <a:pt x="5013" y="5954"/>
                    <a:pt x="5132" y="5954"/>
                  </a:cubicBezTo>
                  <a:close/>
                  <a:moveTo>
                    <a:pt x="8590" y="7856"/>
                  </a:moveTo>
                  <a:cubicBezTo>
                    <a:pt x="8680" y="7856"/>
                    <a:pt x="8769" y="7889"/>
                    <a:pt x="8834" y="7954"/>
                  </a:cubicBezTo>
                  <a:lnTo>
                    <a:pt x="9620" y="8740"/>
                  </a:lnTo>
                  <a:lnTo>
                    <a:pt x="9620" y="9633"/>
                  </a:lnTo>
                  <a:lnTo>
                    <a:pt x="8763" y="9633"/>
                  </a:lnTo>
                  <a:lnTo>
                    <a:pt x="7882" y="8419"/>
                  </a:lnTo>
                  <a:lnTo>
                    <a:pt x="8346" y="7954"/>
                  </a:lnTo>
                  <a:cubicBezTo>
                    <a:pt x="8412" y="7889"/>
                    <a:pt x="8501" y="7856"/>
                    <a:pt x="8590" y="7856"/>
                  </a:cubicBezTo>
                  <a:close/>
                  <a:moveTo>
                    <a:pt x="9608" y="10324"/>
                  </a:moveTo>
                  <a:lnTo>
                    <a:pt x="9608" y="10657"/>
                  </a:lnTo>
                  <a:cubicBezTo>
                    <a:pt x="9608" y="10859"/>
                    <a:pt x="9466" y="11002"/>
                    <a:pt x="9275" y="11002"/>
                  </a:cubicBezTo>
                  <a:lnTo>
                    <a:pt x="1036" y="11002"/>
                  </a:lnTo>
                  <a:cubicBezTo>
                    <a:pt x="845" y="11002"/>
                    <a:pt x="703" y="10859"/>
                    <a:pt x="703" y="10657"/>
                  </a:cubicBezTo>
                  <a:lnTo>
                    <a:pt x="703" y="10324"/>
                  </a:lnTo>
                  <a:close/>
                  <a:moveTo>
                    <a:pt x="2393" y="1"/>
                  </a:moveTo>
                  <a:cubicBezTo>
                    <a:pt x="1834" y="1"/>
                    <a:pt x="1369" y="465"/>
                    <a:pt x="1369" y="1025"/>
                  </a:cubicBezTo>
                  <a:lnTo>
                    <a:pt x="1369" y="2787"/>
                  </a:lnTo>
                  <a:lnTo>
                    <a:pt x="1024" y="2787"/>
                  </a:lnTo>
                  <a:cubicBezTo>
                    <a:pt x="464" y="2787"/>
                    <a:pt x="0" y="3251"/>
                    <a:pt x="0" y="3811"/>
                  </a:cubicBezTo>
                  <a:lnTo>
                    <a:pt x="0" y="10657"/>
                  </a:lnTo>
                  <a:cubicBezTo>
                    <a:pt x="0" y="11229"/>
                    <a:pt x="464" y="11681"/>
                    <a:pt x="1024" y="11681"/>
                  </a:cubicBezTo>
                  <a:lnTo>
                    <a:pt x="9275" y="11681"/>
                  </a:lnTo>
                  <a:cubicBezTo>
                    <a:pt x="9835" y="11681"/>
                    <a:pt x="10299" y="11229"/>
                    <a:pt x="10299" y="10657"/>
                  </a:cubicBezTo>
                  <a:lnTo>
                    <a:pt x="10299" y="8954"/>
                  </a:lnTo>
                  <a:lnTo>
                    <a:pt x="10668" y="8954"/>
                  </a:lnTo>
                  <a:cubicBezTo>
                    <a:pt x="11240" y="8954"/>
                    <a:pt x="11692" y="8490"/>
                    <a:pt x="11692" y="7919"/>
                  </a:cubicBezTo>
                  <a:lnTo>
                    <a:pt x="11692" y="1037"/>
                  </a:lnTo>
                  <a:cubicBezTo>
                    <a:pt x="11680" y="465"/>
                    <a:pt x="11216" y="1"/>
                    <a:pt x="1065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87;p62"/>
            <p:cNvSpPr/>
            <p:nvPr/>
          </p:nvSpPr>
          <p:spPr>
            <a:xfrm>
              <a:off x="3597450" y="2077475"/>
              <a:ext cx="51525" cy="51525"/>
            </a:xfrm>
            <a:custGeom>
              <a:avLst/>
              <a:gdLst/>
              <a:ahLst/>
              <a:cxnLst/>
              <a:rect l="l" t="t" r="r" b="b"/>
              <a:pathLst>
                <a:path w="2061" h="2061" extrusionOk="0">
                  <a:moveTo>
                    <a:pt x="1037" y="691"/>
                  </a:moveTo>
                  <a:cubicBezTo>
                    <a:pt x="1227" y="691"/>
                    <a:pt x="1370" y="834"/>
                    <a:pt x="1370" y="1024"/>
                  </a:cubicBezTo>
                  <a:cubicBezTo>
                    <a:pt x="1370" y="1227"/>
                    <a:pt x="1227" y="1369"/>
                    <a:pt x="1037" y="1369"/>
                  </a:cubicBezTo>
                  <a:cubicBezTo>
                    <a:pt x="834" y="1369"/>
                    <a:pt x="692" y="1227"/>
                    <a:pt x="692" y="1024"/>
                  </a:cubicBezTo>
                  <a:cubicBezTo>
                    <a:pt x="692" y="834"/>
                    <a:pt x="834" y="691"/>
                    <a:pt x="1037" y="691"/>
                  </a:cubicBezTo>
                  <a:close/>
                  <a:moveTo>
                    <a:pt x="1037" y="0"/>
                  </a:moveTo>
                  <a:cubicBezTo>
                    <a:pt x="465" y="0"/>
                    <a:pt x="1" y="465"/>
                    <a:pt x="1" y="1024"/>
                  </a:cubicBezTo>
                  <a:cubicBezTo>
                    <a:pt x="1" y="1596"/>
                    <a:pt x="465" y="2060"/>
                    <a:pt x="1037" y="2060"/>
                  </a:cubicBezTo>
                  <a:cubicBezTo>
                    <a:pt x="1596" y="2060"/>
                    <a:pt x="2061" y="1596"/>
                    <a:pt x="2061" y="1024"/>
                  </a:cubicBezTo>
                  <a:cubicBezTo>
                    <a:pt x="2061" y="465"/>
                    <a:pt x="1596" y="0"/>
                    <a:pt x="103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5" name="Google Shape;305;p41"/>
          <p:cNvGrpSpPr/>
          <p:nvPr/>
        </p:nvGrpSpPr>
        <p:grpSpPr>
          <a:xfrm>
            <a:off x="713100" y="2374800"/>
            <a:ext cx="2581925" cy="2224625"/>
            <a:chOff x="713100" y="2374800"/>
            <a:chExt cx="2581925" cy="2224625"/>
          </a:xfrm>
        </p:grpSpPr>
        <p:sp>
          <p:nvSpPr>
            <p:cNvPr id="306" name="Google Shape;306;p41"/>
            <p:cNvSpPr/>
            <p:nvPr/>
          </p:nvSpPr>
          <p:spPr>
            <a:xfrm>
              <a:off x="713100" y="2374800"/>
              <a:ext cx="2581800" cy="22245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41"/>
            <p:cNvSpPr/>
            <p:nvPr/>
          </p:nvSpPr>
          <p:spPr>
            <a:xfrm>
              <a:off x="713225" y="4328825"/>
              <a:ext cx="2581800" cy="27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8" name="Google Shape;308;p41"/>
          <p:cNvSpPr txBox="1">
            <a:spLocks noGrp="1"/>
          </p:cNvSpPr>
          <p:nvPr>
            <p:ph type="title"/>
          </p:nvPr>
        </p:nvSpPr>
        <p:spPr>
          <a:xfrm>
            <a:off x="914100" y="2567700"/>
            <a:ext cx="2176200" cy="16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BURJ KHALIFA</a:t>
            </a:r>
            <a:endParaRPr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xplore &amp; Travel by Slidesgo">
  <a:themeElements>
    <a:clrScheme name="Simple Light">
      <a:dk1>
        <a:srgbClr val="000000"/>
      </a:dk1>
      <a:lt1>
        <a:srgbClr val="FFFFFF"/>
      </a:lt1>
      <a:dk2>
        <a:srgbClr val="44546A"/>
      </a:dk2>
      <a:lt2>
        <a:srgbClr val="EEEEEE"/>
      </a:lt2>
      <a:accent1>
        <a:srgbClr val="F6F5F0"/>
      </a:accent1>
      <a:accent2>
        <a:srgbClr val="EBE6E0"/>
      </a:accent2>
      <a:accent3>
        <a:srgbClr val="E2D5CC"/>
      </a:accent3>
      <a:accent4>
        <a:srgbClr val="CABCB3"/>
      </a:accent4>
      <a:accent5>
        <a:srgbClr val="ABA197"/>
      </a:accent5>
      <a:accent6>
        <a:srgbClr val="44546A"/>
      </a:accent6>
      <a:hlink>
        <a:srgbClr val="44546A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275</Words>
  <PresentationFormat>Экран (16:9)</PresentationFormat>
  <Paragraphs>38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Josefin Sans</vt:lpstr>
      <vt:lpstr>IBM Plex Sans</vt:lpstr>
      <vt:lpstr>Explore &amp; Travel by Slidesgo</vt:lpstr>
      <vt:lpstr>TRAVELLING</vt:lpstr>
      <vt:lpstr>CONTENTS</vt:lpstr>
      <vt:lpstr>—Gustave Flaubert</vt:lpstr>
      <vt:lpstr>TURKEY</vt:lpstr>
      <vt:lpstr>THE LAND OF LEGENDS</vt:lpstr>
      <vt:lpstr>ISTANBUL</vt:lpstr>
      <vt:lpstr>UAE</vt:lpstr>
      <vt:lpstr>BURJ AL ARAB</vt:lpstr>
      <vt:lpstr>BURJ KHALIFA</vt:lpstr>
      <vt:lpstr>GREECE</vt:lpstr>
      <vt:lpstr>THANKS FOR YOUR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TRAVELLING</dc:title>
  <dc:creator>Гимназия 6</dc:creator>
  <cp:lastModifiedBy>Марина</cp:lastModifiedBy>
  <cp:revision>21</cp:revision>
  <dcterms:modified xsi:type="dcterms:W3CDTF">2022-11-09T17:43:04Z</dcterms:modified>
</cp:coreProperties>
</file>