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59" r:id="rId6"/>
    <p:sldId id="265" r:id="rId7"/>
    <p:sldId id="267" r:id="rId8"/>
    <p:sldId id="270" r:id="rId9"/>
    <p:sldId id="271" r:id="rId10"/>
    <p:sldId id="263" r:id="rId11"/>
    <p:sldId id="272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820163-B815-4499-988C-7985A782490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108024-99C9-4FF7-9C60-279A193C5D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hyperlink" Target="https://youtube.com/shorts/h2UUBQly1PM?feature=share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5519" y="307053"/>
            <a:ext cx="473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«Изумрудный город»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1222" y="1265338"/>
            <a:ext cx="6200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«Тряпичная кукла в возрождении народных,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культурных традиций русского народа»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6066" y="4365104"/>
            <a:ext cx="44730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Выступающие воспитатели: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Зарафиди Елена Юрьевна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Бойко Ольга Владимировна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Тимченко Нина Николаевна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Яловегина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Владимировна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IKK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8477" y="6267508"/>
            <a:ext cx="2018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Отрадное, 2022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6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116632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Куклы, изготовленные нашими мамами: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918012"/>
            <a:ext cx="27072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«Плодородие»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user\Desktop\367f13bc-6eb5-49eb-bbfb-7e424b7cef5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7090" y="1772816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438650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98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88640"/>
            <a:ext cx="2376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Берегиня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060" y="542768"/>
            <a:ext cx="205314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565412"/>
            <a:ext cx="2047233" cy="273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11663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«Крестьянка»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C:\Users\user\Desktop\b301cc03-1143-49cf-aa8e-58f8441b91b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65412"/>
            <a:ext cx="2043950" cy="272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720ffd37-6188-4c16-9d0f-74ebb16a86c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839" y="3774910"/>
            <a:ext cx="2114364" cy="281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\Desktop\4f59e30a-c83e-40b3-91f3-d5047461843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896" y="3821754"/>
            <a:ext cx="2079231" cy="277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88224" y="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«Воронежская игровая кукла»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8061" y="3298119"/>
            <a:ext cx="325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«Масленица»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3482784"/>
            <a:ext cx="3270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Крупеничка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3298118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7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https://youtube.com/shorts/h2UUBQly1PM?feature=share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1" name="Picture 7" descr="C:\Users\user\Desktop\9b44a44f-26b3-42a7-adf4-2a240c31cc4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592" y="4365103"/>
            <a:ext cx="2167855" cy="199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32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5237677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0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Мини-музей «Кукла на все времена»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C:\Users\user\Desktop\31882252-2a46-4f48-8d3d-7475df2538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21816"/>
            <a:ext cx="2222376" cy="296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ee378b59-eef1-40ce-bfdf-30cff7c3bbd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885" y="3356992"/>
            <a:ext cx="2201180" cy="293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29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836712"/>
            <a:ext cx="909287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познакомить дошкольников с культурными традициями русского народа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ерез изучение истории создания русской тряпичной куклы.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Знакомить детей старшего дошкольного возраста с традициями и 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Обычаями русского народа посредством ознакомления с историей создания 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народных тряпичных кукол их смыслового значения для людей.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Обобщать и систематизировать представления детей о народной тряпичной кукле,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способах её изготовления и использования в современном мире.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Воспитание на народных традициях чувства уважения к обычаям нашего народа,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нтереса к декоративно- прикладному творчеству.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Воспитывать чувство патриотизма, уважения к национальным традициям.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7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68952" cy="1143000"/>
          </a:xfrm>
          <a:effectLst/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тряпичная кукла имеет свою славную историю и богатые традиции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437112"/>
            <a:ext cx="3168352" cy="22692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628800"/>
            <a:ext cx="2275348" cy="2808312"/>
          </a:xfrm>
          <a:prstGeom prst="ellips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3180" y="1462881"/>
            <a:ext cx="2557063" cy="33287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31416"/>
            <a:ext cx="259808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1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064896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Кукла сохраняет в своем образе черты создающего её народа, его индивидуальность, уровень развития и мастерства</a:t>
            </a: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44824"/>
            <a:ext cx="4558407" cy="45584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636912"/>
            <a:ext cx="3744416" cy="307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8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историей тряпичных кукол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620688"/>
            <a:ext cx="5832647" cy="5832647"/>
          </a:xfrm>
        </p:spPr>
      </p:pic>
    </p:spTree>
    <p:extLst>
      <p:ext uri="{BB962C8B-B14F-4D97-AF65-F5344CB8AC3E}">
        <p14:creationId xmlns:p14="http://schemas.microsoft.com/office/powerpoint/2010/main" val="18428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0891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293097"/>
            <a:ext cx="288407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84784"/>
            <a:ext cx="2232248" cy="2648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84784"/>
            <a:ext cx="367240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050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620687" y="116632"/>
            <a:ext cx="10513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Презентация: «Почему у народной куклы нет лица?»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ОРИГАМИ\WhatsApp Image 2022-10-17 at 14.54.49 (1)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ОРИГАМИ\WhatsApp Image 2022-10-17 at 14.54.50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0337" y="1196752"/>
            <a:ext cx="2631951" cy="350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ОРИГАМИ\WhatsApp Image 2022-10-17 at 14.54.49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207419"/>
            <a:ext cx="2631951" cy="350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59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80528" y="119568"/>
            <a:ext cx="9649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по изготовлению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игровой куколки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мотанки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user\Desktop\72ee331d-2792-4541-8470-1282cdfcdd5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20552"/>
            <a:ext cx="2065295" cy="275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78f2e651-bbb6-42de-aa48-0377467064d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782691"/>
            <a:ext cx="2019223" cy="269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0965ccaa-b7fc-4f86-8951-6dff1de8ba0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4646" y="1422659"/>
            <a:ext cx="2042356" cy="272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3817c0a6-348e-476c-8fc4-fa3ad89a73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118165"/>
            <a:ext cx="2270726" cy="302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64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0"/>
            <a:ext cx="8003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по изготовлению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куклы оберега из ниток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ОРИГАМИ\WhatsApp Image 2022-10-17 at 14.07.04 (1)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896" y="1015905"/>
            <a:ext cx="2080999" cy="277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ОРИГАМИ\WhatsApp Image 2022-10-17 at 14.07.04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054812"/>
            <a:ext cx="3528392" cy="273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ec9dee56-eaa7-4ba5-b1d1-41253af42a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058137" y="3502703"/>
            <a:ext cx="2582119" cy="344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19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244</TotalTime>
  <Words>243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Русская народная тряпичная кукла имеет свою славную историю и богатые традиции</vt:lpstr>
      <vt:lpstr>Кукла сохраняет в своем образе черты создающего её народа, его индивидуальность, уровень развития и мастерства</vt:lpstr>
      <vt:lpstr>Знакомство с историей тряпичных кукол</vt:lpstr>
      <vt:lpstr> Чтение художественной литературы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2022-10-17T10:16:22Z</dcterms:created>
  <dcterms:modified xsi:type="dcterms:W3CDTF">2022-11-09T04:56:23Z</dcterms:modified>
</cp:coreProperties>
</file>