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9" r:id="rId6"/>
    <p:sldId id="260" r:id="rId7"/>
    <p:sldId id="262" r:id="rId8"/>
    <p:sldId id="276" r:id="rId9"/>
    <p:sldId id="265" r:id="rId10"/>
    <p:sldId id="277" r:id="rId11"/>
    <p:sldId id="267" r:id="rId12"/>
    <p:sldId id="270" r:id="rId13"/>
    <p:sldId id="271" r:id="rId14"/>
    <p:sldId id="268" r:id="rId15"/>
    <p:sldId id="269" r:id="rId16"/>
    <p:sldId id="28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61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71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378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7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840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09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576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1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54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005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3C2EE-560D-4E97-B805-9C60FD96DB90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82791-CE59-4ABE-BCBC-E214D218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083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Моя родная улица</a:t>
            </a:r>
            <a:r>
              <a:rPr lang="ru-RU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Третюк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Евгений, ученик 2 класса МКОУ СОШ № 9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Ратушняк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Лариса Александровна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38" y="292101"/>
            <a:ext cx="1909762" cy="19097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7938" y="121445"/>
            <a:ext cx="1909762" cy="190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391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</a:rPr>
              <a:t>Масловский Гавриил Павлович</a:t>
            </a:r>
            <a:br>
              <a:rPr lang="ru-RU" b="1" dirty="0">
                <a:latin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смертью он написал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завещание сыну Юрию, который учился в 10-й школе. Номер дивизионной газеты «На врага!» от 20 января 1944 года пришел в пакете в наш город в солнечный морозный день.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  этой газеты,  посвященный разгрому гитлеровских войск под Ленинградом. В нем помещен портрет гвардии капитана Масловского и текст его прощального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2900" y="4902200"/>
            <a:ext cx="2235200" cy="17653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5600" y="380206"/>
            <a:ext cx="1104900" cy="1295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700" y="264320"/>
            <a:ext cx="1104900" cy="1295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700" y="5688013"/>
            <a:ext cx="1466850" cy="9779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3900" y="5537200"/>
            <a:ext cx="146685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277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сыну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начиналось оно так: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«Ну вот, милый сын, мы больше не увидимся. Час назад я получил задание, выполняя которое живым не вернусь. Этого ты, мой милый, не пугайся и не унывай. Гордись такой гордостью, с какой идет твой папа на смерть: не каждому доверено умирать за Родину…»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892" y="4026793"/>
            <a:ext cx="2285107" cy="22851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562" y="179834"/>
            <a:ext cx="1425058" cy="14250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3593" y="265630"/>
            <a:ext cx="1425058" cy="142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95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сыну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своем прощальном письме прошу командование: сделайте моего сына достойным полководца Суворова. Определите его воспитанником в Суворовское училище, желательно в Ленинградскую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область...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что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местечке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 благородный жизненный путь его отец.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Прощай, мой сын, прощай дорогая жена Поля. Радость вы моя! Люблю, люблю до последней капли крови!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Люблю Родину!..»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6200" y="4279900"/>
            <a:ext cx="3155677" cy="2353515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00" y="293314"/>
            <a:ext cx="1384300" cy="110490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02800" y="293314"/>
            <a:ext cx="14605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353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Подвиг Масловского был незаслуженно забыт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спустя 61 год награда нашла своего героя. Академия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Москвы наградила Гавриила Павловича Орденом Святого князя Александра Невского за мужество и героизм, проявленный в годы Великой Отечественной войны посмертно.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7000" y="3726151"/>
            <a:ext cx="3644900" cy="287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11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 памяти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 Нижнеудинске Иркутской области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где жила семья)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лучших улиц носит имя Г.П. Масловского,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1961 году школе №10 присвоено его имя, на территории школы установлен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бюст-памятник.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Один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серых фасадов дома в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Нижнеудинске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украсил портрет легендарного командира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Масловского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Авторами работы стали художники арт-студии из Братска.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31" r="20619"/>
          <a:stretch/>
        </p:blipFill>
        <p:spPr>
          <a:xfrm>
            <a:off x="6858038" y="1690688"/>
            <a:ext cx="3808467" cy="4343400"/>
          </a:xfrm>
          <a:prstGeom prst="rect">
            <a:avLst/>
          </a:prstGeom>
        </p:spPr>
      </p:pic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900" y="110491"/>
            <a:ext cx="1435100" cy="191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41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Нижнеудинске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улиц, которые носят имена известных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обычная улица может рассказать необычную и незабываемую историю.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история нашего города. 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знать, какие события происходили в городе и в стране, чьим именем названы улицы города, как их жизнь отразилась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Мою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можно использовать на классных часах, для оформления стенда ко Дню Победы, на уроках окружающего мира.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458" y="365125"/>
            <a:ext cx="1521342" cy="15213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258" y="5881429"/>
            <a:ext cx="860942" cy="8609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8100" y="365125"/>
            <a:ext cx="1559442" cy="155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623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Материалы музея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Ресурсы Интернета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0505" y="4195397"/>
            <a:ext cx="2651990" cy="165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89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живем в небольшом красивом городе 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ижнеудинске,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много примечательных мест. И с каждым годом наш город все больше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преображается,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благоустраивается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хочется рассказать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улицу, на которой я живу. Это улица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Масловского.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находится железнодорожный парк, моя школа, мой дом, большие магазины,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рестораны. Здесь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присутствует история, к которой можно прикоснуться, просто пройдясь по улице.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79915" y="230188"/>
            <a:ext cx="2588164" cy="12287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300" y="405606"/>
            <a:ext cx="2332995" cy="1244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7686" y="5395026"/>
            <a:ext cx="1103114" cy="91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5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500062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Актуальность проекта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том, что каждый житель нашего города должен не только знать название своей улицы, но и знать историю её создания.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лицо любого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улица по-своему уникальна, неповторима.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9500" y="4229100"/>
            <a:ext cx="1778000" cy="2222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100" y="285750"/>
            <a:ext cx="1231900" cy="153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50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привлечение внимания детей, их родителей, педагогов, и жителей города к истории родного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городе, в котором мы живём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развить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любви к своему городу, уважение к его традициям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обычаям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интереса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истории родного города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житель города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 своей улицы, то он будет передавать эту информацию из поколения в поколение, что привьёт интерес к истории своего родного края и любви к нему.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237" y="37151"/>
            <a:ext cx="2651125" cy="16535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37" y="104619"/>
            <a:ext cx="2651125" cy="165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20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провел опрос среди одноклассников:</a:t>
            </a:r>
          </a:p>
          <a:p>
            <a:pPr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Что вы знаете об истории 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улицы Масловского?</a:t>
            </a: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Что вы знаете 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герое – Гаврииле Масловском?</a:t>
            </a:r>
          </a:p>
          <a:p>
            <a:pPr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(Из 24 человек класса </a:t>
            </a: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никто не 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мог ответить ни на один вопрос.)</a:t>
            </a: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981" y="3962400"/>
            <a:ext cx="4927919" cy="25781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7298" y="311150"/>
            <a:ext cx="2062402" cy="20624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459" y="157218"/>
            <a:ext cx="1444742" cy="144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150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 улицы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Масловского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районе города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Нижнеудинска. Рядом находится железнодорожный вокзал. 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Масловского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старейших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города, протяженностью 1800 метров. Первоначальное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–1 Жандармская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1920 года, 1 Жандармская была переименована в 1 Пролетарскую.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Она соединяется с главной улицей - улицей Ленина, а с другой стороны подходит к восточному железнодорожному переезду.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49" y="411955"/>
            <a:ext cx="1231901" cy="12319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1899" y="365125"/>
            <a:ext cx="1231901" cy="123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646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Чье же имя носит моя улица?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1961 года решением районного исполнительного комитета улица 1 Пролетарская стала носить имя героя Великой Отечественной войны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Гавриила Павловича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Масловского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903" y="3154141"/>
            <a:ext cx="2515997" cy="3558927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850" y="203144"/>
            <a:ext cx="1270699" cy="1797429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6903" y="170924"/>
            <a:ext cx="1169797" cy="16547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952" y="4446587"/>
            <a:ext cx="1231901" cy="12319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7899" y="4446586"/>
            <a:ext cx="1231901" cy="123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958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</a:rPr>
              <a:t>Масловский Гавриил Павлович</a:t>
            </a:r>
            <a:br>
              <a:rPr lang="ru-RU" b="1" dirty="0">
                <a:latin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Гавриил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Павлович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 жил в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Нижнеудинске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так сложилась судьба этого человека, что имя героя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навсегда вписано в историю нашего города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 Нижнеудинске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проживала 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до войны, там и рос его сын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Юрий.</a:t>
            </a:r>
          </a:p>
          <a:p>
            <a:pPr marL="0" indent="0">
              <a:buNone/>
            </a:pPr>
            <a:r>
              <a:rPr lang="ru-RU" dirty="0" smtClean="0"/>
              <a:t> 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Гаврюша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Масловский родился в 1918 году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Алтае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бедной крестьянской семье. 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ыл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вожаком сельских комсомольцев. В 1936 году призван в Красную армию, служил на Дальнем Востоке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пограничных войсках.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     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9950" y="4481513"/>
            <a:ext cx="1774308" cy="1695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365125"/>
            <a:ext cx="1161275" cy="11096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0675" y="387350"/>
            <a:ext cx="1161275" cy="110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240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</a:rPr>
              <a:t>Масловский Гавриил Павлович</a:t>
            </a:r>
            <a:r>
              <a:rPr lang="ru-RU" sz="4000" b="1" dirty="0">
                <a:latin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3721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Масловский совершил подвиг, защищая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Ленинград.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— скрытно проникнуть на территорию противника и уничтожить гитлеровский склад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боеприпасов и  в январе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1944 г. погиб на боевом задании, взорвав склад со смертоносными запасами. 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825625"/>
            <a:ext cx="5801784" cy="43513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752" y="458787"/>
            <a:ext cx="1231901" cy="12319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8952" y="526255"/>
            <a:ext cx="1231901" cy="123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87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63</Words>
  <Application>Microsoft Office PowerPoint</Application>
  <PresentationFormat>Широкоэкранный</PresentationFormat>
  <Paragraphs>59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«Моя родная улица"</vt:lpstr>
      <vt:lpstr>Введение </vt:lpstr>
      <vt:lpstr>Актуальность</vt:lpstr>
      <vt:lpstr>Презентация PowerPoint</vt:lpstr>
      <vt:lpstr>Анкетирование</vt:lpstr>
      <vt:lpstr>Расположение улицы</vt:lpstr>
      <vt:lpstr>Чье же имя носит моя улица? </vt:lpstr>
      <vt:lpstr>Масловский Гавриил Павлович </vt:lpstr>
      <vt:lpstr>Масловский Гавриил Павлович </vt:lpstr>
      <vt:lpstr>Масловский Гавриил Павлович </vt:lpstr>
      <vt:lpstr>Письмо сыну</vt:lpstr>
      <vt:lpstr>Письмо сыну</vt:lpstr>
      <vt:lpstr>Подвиг Масловского был незаслуженно забыт</vt:lpstr>
      <vt:lpstr>Места памяти</vt:lpstr>
      <vt:lpstr>Заключение</vt:lpstr>
      <vt:lpstr>Литература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"Улица, на которой я живу"</dc:title>
  <dc:creator>Учетная запись Майкрософт</dc:creator>
  <cp:lastModifiedBy>Учетная запись Майкрософт</cp:lastModifiedBy>
  <cp:revision>28</cp:revision>
  <dcterms:created xsi:type="dcterms:W3CDTF">2022-10-11T12:08:21Z</dcterms:created>
  <dcterms:modified xsi:type="dcterms:W3CDTF">2022-11-09T02:42:51Z</dcterms:modified>
</cp:coreProperties>
</file>