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289A245-F459-4282-9402-5B1A08571D34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7CB01FC-4887-443F-BCC7-2DE299B22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vk.com/away.php?to=https://learningapps.org/watch?v=pprcno3uj22&amp;cc_key=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2">
                <a:lumMod val="75000"/>
                <a:alpha val="76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2348880"/>
            <a:ext cx="6953200" cy="10549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Урок по окружающему миру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Тема: « Что такое погода?»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8100392" y="5877272"/>
            <a:ext cx="792088" cy="360040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Повторение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25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 Человек заболел. Он говорит: «У меня жар». Это значит, что у него поднялась...  </a:t>
            </a:r>
          </a:p>
          <a:p>
            <a:pPr>
              <a:buNone/>
            </a:pPr>
            <a:r>
              <a:rPr lang="ru-RU" dirty="0" smtClean="0"/>
              <a:t>2. Прибор для измерения температуры воды, воздуха, тела человека, называется…</a:t>
            </a:r>
          </a:p>
          <a:p>
            <a:pPr>
              <a:buNone/>
            </a:pPr>
            <a:r>
              <a:rPr lang="ru-RU" dirty="0" smtClean="0"/>
              <a:t>3. Граница между теплом и холодом, на термометре обозначена цифрой... </a:t>
            </a:r>
          </a:p>
          <a:p>
            <a:pPr>
              <a:buNone/>
            </a:pPr>
            <a:r>
              <a:rPr lang="ru-RU" dirty="0" smtClean="0"/>
              <a:t>4. Число градусов тепла записывается со знаком...  </a:t>
            </a:r>
          </a:p>
          <a:p>
            <a:pPr>
              <a:buNone/>
            </a:pPr>
            <a:r>
              <a:rPr lang="ru-RU" dirty="0" smtClean="0"/>
              <a:t>5. Число градусов холода записывается со знаком...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88224" y="2348880"/>
            <a:ext cx="203844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температура</a:t>
            </a:r>
            <a:endParaRPr lang="ru-RU" sz="2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948264" y="3140968"/>
            <a:ext cx="17911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термометр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4005064"/>
            <a:ext cx="3529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0</a:t>
            </a:r>
            <a:endParaRPr lang="ru-RU" sz="2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4725144"/>
            <a:ext cx="92845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плюс</a:t>
            </a:r>
            <a:endParaRPr lang="ru-RU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5589240"/>
            <a:ext cx="108504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минус</a:t>
            </a:r>
            <a:endParaRPr lang="ru-RU" sz="2600" b="1" dirty="0"/>
          </a:p>
        </p:txBody>
      </p:sp>
      <p:sp>
        <p:nvSpPr>
          <p:cNvPr id="9" name="Облако 8">
            <a:hlinkClick r:id="rId2" action="ppaction://hlinksldjump"/>
          </p:cNvPr>
          <p:cNvSpPr/>
          <p:nvPr/>
        </p:nvSpPr>
        <p:spPr>
          <a:xfrm>
            <a:off x="8100392" y="5877272"/>
            <a:ext cx="792088" cy="360040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Цель и задачи урока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</a:pPr>
            <a:r>
              <a:rPr lang="ru-RU" sz="3200" b="1" dirty="0" smtClean="0"/>
              <a:t>Цель: </a:t>
            </a:r>
          </a:p>
          <a:p>
            <a:pPr marL="0" indent="0">
              <a:lnSpc>
                <a:spcPct val="150000"/>
              </a:lnSpc>
            </a:pPr>
            <a:r>
              <a:rPr lang="ru-RU" sz="3200" b="1" dirty="0" smtClean="0"/>
              <a:t>Задачи:</a:t>
            </a:r>
          </a:p>
          <a:p>
            <a:pPr marL="0" indent="0">
              <a:lnSpc>
                <a:spcPct val="150000"/>
              </a:lnSpc>
              <a:buFont typeface="Courier New" pitchFamily="49" charset="0"/>
              <a:buChar char="o"/>
            </a:pPr>
            <a:r>
              <a:rPr lang="ru-RU" dirty="0" smtClean="0"/>
              <a:t>Узнаем…</a:t>
            </a:r>
          </a:p>
          <a:p>
            <a:pPr marL="0" indent="0">
              <a:lnSpc>
                <a:spcPct val="150000"/>
              </a:lnSpc>
              <a:buFont typeface="Courier New" pitchFamily="49" charset="0"/>
              <a:buChar char="o"/>
            </a:pPr>
            <a:r>
              <a:rPr lang="ru-RU" dirty="0" smtClean="0"/>
              <a:t>Научимся…</a:t>
            </a:r>
          </a:p>
          <a:p>
            <a:pPr marL="0" indent="0">
              <a:lnSpc>
                <a:spcPct val="150000"/>
              </a:lnSpc>
              <a:buFont typeface="Courier New" pitchFamily="49" charset="0"/>
              <a:buChar char="o"/>
            </a:pPr>
            <a:r>
              <a:rPr lang="ru-RU" dirty="0" smtClean="0"/>
              <a:t>Оценим…</a:t>
            </a:r>
          </a:p>
          <a:p>
            <a:endParaRPr lang="ru-RU" dirty="0" smtClean="0"/>
          </a:p>
        </p:txBody>
      </p:sp>
      <p:sp>
        <p:nvSpPr>
          <p:cNvPr id="4" name="Облако 3"/>
          <p:cNvSpPr/>
          <p:nvPr/>
        </p:nvSpPr>
        <p:spPr>
          <a:xfrm>
            <a:off x="8100392" y="5949280"/>
            <a:ext cx="792088" cy="360040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2492896"/>
            <a:ext cx="364106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/>
              <a:t>Узнать, что такое погода</a:t>
            </a:r>
            <a:endParaRPr lang="ru-RU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3861048"/>
            <a:ext cx="429450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/>
              <a:t>Из чего складывается погода</a:t>
            </a:r>
            <a:endParaRPr lang="ru-RU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2699792" y="4581128"/>
            <a:ext cx="464101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/>
              <a:t>Определять явления погоды</a:t>
            </a:r>
            <a:endParaRPr lang="ru-RU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2483768" y="5229200"/>
            <a:ext cx="290829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smtClean="0"/>
              <a:t>Себя в конце урока</a:t>
            </a:r>
            <a:endParaRPr lang="ru-RU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 чего складывается погода?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3" name="Содержимое 4" descr="вет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3429000"/>
            <a:ext cx="2736304" cy="2736304"/>
          </a:xfrm>
        </p:spPr>
      </p:pic>
      <p:sp>
        <p:nvSpPr>
          <p:cNvPr id="7" name="TextBox 6"/>
          <p:cNvSpPr txBox="1"/>
          <p:nvPr/>
        </p:nvSpPr>
        <p:spPr>
          <a:xfrm>
            <a:off x="683568" y="1484784"/>
            <a:ext cx="25202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hlinkClick r:id="rId3" action="ppaction://hlinksldjump"/>
              </a:rPr>
              <a:t>1</a:t>
            </a:r>
            <a:r>
              <a:rPr lang="ru-RU" sz="2600" dirty="0" smtClean="0"/>
              <a:t>) Температура</a:t>
            </a:r>
            <a:endParaRPr lang="ru-RU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852936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hlinkClick r:id="rId4" action="ppaction://hlinksldjump"/>
              </a:rPr>
              <a:t>2</a:t>
            </a:r>
            <a:r>
              <a:rPr lang="ru-RU" sz="2600" dirty="0" smtClean="0"/>
              <a:t>) Ветер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4716016" y="1484784"/>
            <a:ext cx="24482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hlinkClick r:id="" action="ppaction://noaction"/>
              </a:rPr>
              <a:t>3</a:t>
            </a:r>
            <a:r>
              <a:rPr lang="ru-RU" sz="2600" dirty="0" smtClean="0"/>
              <a:t>) Облачность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4788024" y="2852936"/>
            <a:ext cx="18722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hlinkClick r:id="" action="ppaction://noaction"/>
              </a:rPr>
              <a:t>4</a:t>
            </a:r>
            <a:r>
              <a:rPr lang="ru-RU" sz="2600" dirty="0" smtClean="0"/>
              <a:t>) Осадки</a:t>
            </a:r>
            <a:endParaRPr lang="ru-RU" sz="2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827584" y="2060848"/>
            <a:ext cx="2376264" cy="50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ru-RU" sz="2600" dirty="0" smtClean="0">
                <a:solidFill>
                  <a:prstClr val="black"/>
                </a:solidFill>
              </a:rPr>
              <a:t>10 </a:t>
            </a:r>
            <a:r>
              <a:rPr lang="ru-RU" sz="2600" dirty="0">
                <a:solidFill>
                  <a:prstClr val="black"/>
                </a:solidFill>
              </a:rPr>
              <a:t>С</a:t>
            </a:r>
            <a:r>
              <a:rPr lang="ru-RU" sz="2600" baseline="30000" dirty="0">
                <a:solidFill>
                  <a:prstClr val="black"/>
                </a:solidFill>
              </a:rPr>
              <a:t>0</a:t>
            </a:r>
            <a:r>
              <a:rPr lang="ru-RU" sz="2600" dirty="0">
                <a:solidFill>
                  <a:prstClr val="black"/>
                </a:solidFill>
              </a:rPr>
              <a:t>       -7 С</a:t>
            </a:r>
            <a:r>
              <a:rPr lang="ru-RU" sz="2600" baseline="30000" dirty="0">
                <a:solidFill>
                  <a:prstClr val="black"/>
                </a:solidFill>
              </a:rPr>
              <a:t>0</a:t>
            </a:r>
            <a:endParaRPr lang="ru-RU" sz="2600" dirty="0">
              <a:solidFill>
                <a:prstClr val="black"/>
              </a:solidFill>
            </a:endParaRPr>
          </a:p>
        </p:txBody>
      </p:sp>
      <p:pic>
        <p:nvPicPr>
          <p:cNvPr id="5124" name="Picture 4" descr="https://sun9-78.userapi.com/impg/RTPdmyNvk0hnnzKwFk5mveStk0BEiY6MkBy1HQ/tyrNAVMBeBU.jpg?size=1280x1280&amp;quality=95&amp;sign=57dfff7680e6aaf815e7b43f20fda5f4&amp;type=album"/>
          <p:cNvPicPr>
            <a:picLocks noChangeAspect="1" noChangeArrowheads="1"/>
          </p:cNvPicPr>
          <p:nvPr/>
        </p:nvPicPr>
        <p:blipFill>
          <a:blip r:embed="rId5" cstate="print"/>
          <a:srcRect t="15385" b="25098"/>
          <a:stretch>
            <a:fillRect/>
          </a:stretch>
        </p:blipFill>
        <p:spPr bwMode="auto">
          <a:xfrm>
            <a:off x="4211960" y="3501008"/>
            <a:ext cx="4752528" cy="2828557"/>
          </a:xfrm>
          <a:prstGeom prst="rect">
            <a:avLst/>
          </a:prstGeom>
          <a:noFill/>
        </p:spPr>
      </p:pic>
      <p:sp>
        <p:nvSpPr>
          <p:cNvPr id="25" name="Облако 24">
            <a:hlinkClick r:id="rId3" action="ppaction://hlinksldjump"/>
          </p:cNvPr>
          <p:cNvSpPr/>
          <p:nvPr/>
        </p:nvSpPr>
        <p:spPr>
          <a:xfrm>
            <a:off x="8100392" y="5949280"/>
            <a:ext cx="792088" cy="360040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hlinkClick r:id="rId2"/>
              </a:rPr>
              <a:t>Задание</a:t>
            </a:r>
            <a:endParaRPr lang="ru-RU" b="1" cap="all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Содержимое 3" descr="код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09825" y="2249488"/>
            <a:ext cx="4324350" cy="4324350"/>
          </a:xfrm>
        </p:spPr>
      </p:pic>
      <p:sp>
        <p:nvSpPr>
          <p:cNvPr id="5" name="Облако 4">
            <a:hlinkClick r:id="rId4" action="ppaction://hlinksldjump"/>
          </p:cNvPr>
          <p:cNvSpPr/>
          <p:nvPr/>
        </p:nvSpPr>
        <p:spPr>
          <a:xfrm>
            <a:off x="8100392" y="5949280"/>
            <a:ext cx="792088" cy="360040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Метеорология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1179576"/>
          </a:xfrm>
        </p:spPr>
        <p:txBody>
          <a:bodyPr/>
          <a:lstStyle/>
          <a:p>
            <a:r>
              <a:rPr lang="ru-RU" dirty="0" smtClean="0"/>
              <a:t>Наука о природе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4293096"/>
            <a:ext cx="8229600" cy="1080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lvl="0" indent="-256032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r>
              <a:rPr lang="ru-RU" sz="2800" dirty="0"/>
              <a:t>Люди, которые изучают погоду и предсказывают, какой она будет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3212976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Метеорологи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Облако 6">
            <a:hlinkClick r:id="rId2" action="ppaction://hlinksldjump"/>
          </p:cNvPr>
          <p:cNvSpPr/>
          <p:nvPr/>
        </p:nvSpPr>
        <p:spPr>
          <a:xfrm>
            <a:off x="8100392" y="5949280"/>
            <a:ext cx="792088" cy="360040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20">
      <a:dk1>
        <a:sysClr val="windowText" lastClr="000000"/>
      </a:dk1>
      <a:lt1>
        <a:sysClr val="window" lastClr="FFFFFF"/>
      </a:lt1>
      <a:dk2>
        <a:srgbClr val="FFFFFF"/>
      </a:dk2>
      <a:lt2>
        <a:srgbClr val="EBEBEB"/>
      </a:lt2>
      <a:accent1>
        <a:srgbClr val="63B4F8"/>
      </a:accent1>
      <a:accent2>
        <a:srgbClr val="5AA2E4"/>
      </a:accent2>
      <a:accent3>
        <a:srgbClr val="91CAFA"/>
      </a:accent3>
      <a:accent4>
        <a:srgbClr val="969FA7"/>
      </a:accent4>
      <a:accent5>
        <a:srgbClr val="63B4F8"/>
      </a:accent5>
      <a:accent6>
        <a:srgbClr val="3FA1F4"/>
      </a:accent6>
      <a:hlink>
        <a:srgbClr val="828282"/>
      </a:hlink>
      <a:folHlink>
        <a:srgbClr val="A5A5A5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302</TotalTime>
  <Words>146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Урок по окружающему миру Тема: « Что такое погода?»</vt:lpstr>
      <vt:lpstr>Повторение</vt:lpstr>
      <vt:lpstr>Цель и задачи урока</vt:lpstr>
      <vt:lpstr>Из чего складывается погода?</vt:lpstr>
      <vt:lpstr>Задание</vt:lpstr>
      <vt:lpstr>Метеорология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29</cp:revision>
  <dcterms:created xsi:type="dcterms:W3CDTF">2022-10-30T15:22:22Z</dcterms:created>
  <dcterms:modified xsi:type="dcterms:W3CDTF">2022-11-09T16:49:58Z</dcterms:modified>
</cp:coreProperties>
</file>