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балалайка и гармошка 7с.wav"/>
          </p:stSnd>
        </p:sndAc>
      </p:transition>
    </mc:Choice>
    <mc:Fallback xmlns="">
      <p:transition spd="slow">
        <p:split orient="vert"/>
        <p:sndAc>
          <p:stSnd>
            <p:snd r:embed="rId4" name="балалайка и гармошка 7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9FBFA"/>
              </a:clrFrom>
              <a:clrTo>
                <a:srgbClr val="F9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455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AFCFA"/>
              </a:clrFrom>
              <a:clrTo>
                <a:srgbClr val="FA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13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8FDFB"/>
              </a:clrFrom>
              <a:clrTo>
                <a:srgbClr val="F8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2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A"/>
              </a:clrFrom>
              <a:clrTo>
                <a:srgbClr val="FB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7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42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16</cp:revision>
  <dcterms:modified xsi:type="dcterms:W3CDTF">2022-11-05T11:01:53Z</dcterms:modified>
</cp:coreProperties>
</file>