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17"/>
  </p:notesMasterIdLst>
  <p:sldIdLst>
    <p:sldId id="361" r:id="rId2"/>
    <p:sldId id="371" r:id="rId3"/>
    <p:sldId id="384" r:id="rId4"/>
    <p:sldId id="373" r:id="rId5"/>
    <p:sldId id="372" r:id="rId6"/>
    <p:sldId id="376" r:id="rId7"/>
    <p:sldId id="377" r:id="rId8"/>
    <p:sldId id="347" r:id="rId9"/>
    <p:sldId id="348" r:id="rId10"/>
    <p:sldId id="360" r:id="rId11"/>
    <p:sldId id="391" r:id="rId12"/>
    <p:sldId id="356" r:id="rId13"/>
    <p:sldId id="363" r:id="rId14"/>
    <p:sldId id="366" r:id="rId15"/>
    <p:sldId id="38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B07E00-6D00-45D4-9ACC-58DE331862D2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027682-58BC-48A7-A67A-FC85CBC589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9885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8802B-DBDD-48FF-8072-E4E960C5136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3C2E1-1ED6-4CE0-AFB4-13894F7BA4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8802B-DBDD-48FF-8072-E4E960C5136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3C2E1-1ED6-4CE0-AFB4-13894F7BA4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8802B-DBDD-48FF-8072-E4E960C5136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3C2E1-1ED6-4CE0-AFB4-13894F7BA4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8802B-DBDD-48FF-8072-E4E960C5136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3C2E1-1ED6-4CE0-AFB4-13894F7BA4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8802B-DBDD-48FF-8072-E4E960C5136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3C2E1-1ED6-4CE0-AFB4-13894F7BA4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8802B-DBDD-48FF-8072-E4E960C5136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3C2E1-1ED6-4CE0-AFB4-13894F7BA4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8802B-DBDD-48FF-8072-E4E960C5136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3C2E1-1ED6-4CE0-AFB4-13894F7BA4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8802B-DBDD-48FF-8072-E4E960C5136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3C2E1-1ED6-4CE0-AFB4-13894F7BA4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8802B-DBDD-48FF-8072-E4E960C5136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3C2E1-1ED6-4CE0-AFB4-13894F7BA4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8802B-DBDD-48FF-8072-E4E960C5136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3C2E1-1ED6-4CE0-AFB4-13894F7BA4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8802B-DBDD-48FF-8072-E4E960C5136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3C2E1-1ED6-4CE0-AFB4-13894F7BA4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A8802B-DBDD-48FF-8072-E4E960C5136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F3C2E1-1ED6-4CE0-AFB4-13894F7BA4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ransition>
    <p:wipe dir="d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\Desktop\Kartinki_dlya_prezentacii_25_18184425-1024x7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52214"/>
            <a:ext cx="8560078" cy="644513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67544" y="260648"/>
            <a:ext cx="82809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«Отдали жизни не ради славы –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ради жизни на земле»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волошина\в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268760"/>
            <a:ext cx="6840760" cy="511953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Kartinki_dlya_prezentacii_25_18184425-1024x7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570967" cy="626469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83568" y="5085184"/>
            <a:ext cx="78488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нижнем ряду, первая справа Вера Волошина в выпускном классе. За спиной Веры Юрий Двужильный.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esktop\двужильный\двужильны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5" y="455724"/>
            <a:ext cx="6912768" cy="462946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\Desktop\Kartinki_dlya_prezentacii_25_18184425-1024x7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52214"/>
            <a:ext cx="8560078" cy="644513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836712"/>
            <a:ext cx="806489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Когда Юрий в начале июня 1941 года предложил Вере стать его женой, она согласилась, но с условием, что свадьбу сыграют через год, после окончания учёбы в институте. 21 июня 1941 года подруги подарили Вере красивое свадебное платье. </a:t>
            </a:r>
          </a:p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	Но на следующий день началась Великая Отечественная война, навсегда разлучившая влюблённых и унёсшая миллионы жизней. </a:t>
            </a:r>
          </a:p>
        </p:txBody>
      </p:sp>
    </p:spTree>
  </p:cSld>
  <p:clrMapOvr>
    <a:masterClrMapping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Kartinki_dlya_prezentacii_25_18184425-1024x7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488" y="110612"/>
            <a:ext cx="8565976" cy="6449578"/>
          </a:xfrm>
          <a:prstGeom prst="rect">
            <a:avLst/>
          </a:prstGeom>
          <a:noFill/>
        </p:spPr>
      </p:pic>
      <p:pic>
        <p:nvPicPr>
          <p:cNvPr id="5" name="Picture 2" descr="C:\Users\User\Desktop\в16.jpg"/>
          <p:cNvPicPr>
            <a:picLocks noChangeAspect="1" noChangeArrowheads="1"/>
          </p:cNvPicPr>
          <p:nvPr/>
        </p:nvPicPr>
        <p:blipFill>
          <a:blip r:embed="rId3" cstate="print"/>
          <a:srcRect l="36580" t="43991"/>
          <a:stretch>
            <a:fillRect/>
          </a:stretch>
        </p:blipFill>
        <p:spPr bwMode="auto">
          <a:xfrm>
            <a:off x="3059832" y="1700808"/>
            <a:ext cx="4902671" cy="3240360"/>
          </a:xfrm>
          <a:prstGeom prst="rect">
            <a:avLst/>
          </a:prstGeom>
          <a:noFill/>
        </p:spPr>
      </p:pic>
      <p:pic>
        <p:nvPicPr>
          <p:cNvPr id="6" name="Picture 2" descr="C:\Users\User\Desktop\в16.jpg"/>
          <p:cNvPicPr>
            <a:picLocks noChangeAspect="1" noChangeArrowheads="1"/>
          </p:cNvPicPr>
          <p:nvPr/>
        </p:nvPicPr>
        <p:blipFill>
          <a:blip r:embed="rId3" cstate="print"/>
          <a:srcRect l="47554" r="17695" b="60897"/>
          <a:stretch>
            <a:fillRect/>
          </a:stretch>
        </p:blipFill>
        <p:spPr bwMode="auto">
          <a:xfrm>
            <a:off x="683568" y="692696"/>
            <a:ext cx="2902822" cy="2444483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043608" y="5085184"/>
            <a:ext cx="74888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Ива, на которой фашисты повесили Веру Волошину…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3" descr="C:\Users\User\Pictures\ленточка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5589240"/>
            <a:ext cx="8424936" cy="76210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\Desktop\Kartinki_dlya_prezentacii_25_18184425-1024x7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488" y="110612"/>
            <a:ext cx="8565976" cy="644957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67744" y="476672"/>
            <a:ext cx="640871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Указ Президента РФ от 06.05.1994 N 894 «За мужество и героизм, проявленные в борьбе с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немецко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фашистскими захватчиками в Великой Отечественной войне 1941 - 1945 годов, присвоить Волошиной Вере Даниловне, бывшей разведчице штаба Западного фронта (посмертно) звание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ГЕРОЯ РОССИЙСКОЙ ФЕДЕРАЦИИ.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User\Desktop\medal-geroy-rossi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32656"/>
            <a:ext cx="1728192" cy="3207524"/>
          </a:xfrm>
          <a:prstGeom prst="rect">
            <a:avLst/>
          </a:prstGeom>
          <a:noFill/>
        </p:spPr>
      </p:pic>
      <p:pic>
        <p:nvPicPr>
          <p:cNvPr id="7" name="Picture 3" descr="C:\Users\User\Pictures\ленточка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5589240"/>
            <a:ext cx="8424936" cy="76210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\Desktop\Kartinki_dlya_prezentacii_25_18184425-1024x7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488" y="110612"/>
            <a:ext cx="8565976" cy="644957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332657"/>
            <a:ext cx="784887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Её именем названы: 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-Улица в г. Кемерово, г. Белово, парк в г. Кемерово;</a:t>
            </a:r>
          </a:p>
          <a:p>
            <a:pPr algn="just">
              <a:buFontTx/>
              <a:buChar char="-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Школа № 12 в г. Кемерово. </a:t>
            </a:r>
          </a:p>
          <a:p>
            <a:pPr algn="just">
              <a:buFontTx/>
              <a:buChar char="-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Школа детского творчества в г. Кемерово и в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г.Наро-Фоминске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FontTx/>
              <a:buChar char="-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Улочка в г. Мытищи. </a:t>
            </a:r>
          </a:p>
          <a:p>
            <a:pPr algn="just">
              <a:buFontTx/>
              <a:buChar char="-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Музей имени Веры Волошиной в деревне Крюково.</a:t>
            </a:r>
          </a:p>
          <a:p>
            <a:pPr algn="just">
              <a:buFontTx/>
              <a:buChar char="-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Имя героини присвоено судну Азовского морского пароходства. </a:t>
            </a:r>
          </a:p>
          <a:p>
            <a:pPr algn="just">
              <a:buFontTx/>
              <a:buChar char="-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Именем героини названа малая планета 2009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Voloshina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FontTx/>
              <a:buChar char="-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Имя Веры Волошиной присвоено одному из электропоездов Московской окружной железной дороги. </a:t>
            </a:r>
          </a:p>
          <a:p>
            <a:pPr algn="just">
              <a:buFontTx/>
              <a:buChar char="-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Памятник героине поставлен в деревне Крюково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Наро-Фоминского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района Московской области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\Desktop\Kartinki_dlya_prezentacii_25_18184425-1024x7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488" y="110612"/>
            <a:ext cx="8565976" cy="6449578"/>
          </a:xfrm>
          <a:prstGeom prst="rect">
            <a:avLst/>
          </a:prstGeom>
          <a:noFill/>
        </p:spPr>
      </p:pic>
      <p:pic>
        <p:nvPicPr>
          <p:cNvPr id="5" name="Picture 2" descr="полк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852936"/>
            <a:ext cx="4750971" cy="3563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39552" y="620688"/>
            <a:ext cx="80648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Наш священный долг донести до следующих поколений память об их величайшем подвиге, совершённом во имя Отчизны.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\Desktop\Kartinki_dlya_prezentacii_25_18184425-1024x7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560078" cy="6597352"/>
          </a:xfrm>
          <a:prstGeom prst="rect">
            <a:avLst/>
          </a:prstGeom>
          <a:noFill/>
        </p:spPr>
      </p:pic>
      <p:pic>
        <p:nvPicPr>
          <p:cNvPr id="11266" name="Picture 2" descr="C:\Users\User\Desktop\двужильный\ю6.jpg"/>
          <p:cNvPicPr>
            <a:picLocks noChangeAspect="1" noChangeArrowheads="1"/>
          </p:cNvPicPr>
          <p:nvPr/>
        </p:nvPicPr>
        <p:blipFill>
          <a:blip r:embed="rId3" cstate="print"/>
          <a:srcRect l="49777" t="3922" r="4971" b="26089"/>
          <a:stretch>
            <a:fillRect/>
          </a:stretch>
        </p:blipFill>
        <p:spPr bwMode="auto">
          <a:xfrm>
            <a:off x="755576" y="404664"/>
            <a:ext cx="3672408" cy="425999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286000" y="4581128"/>
            <a:ext cx="64624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Юрий Двужильный - студент Ленинградского института инженеров</a:t>
            </a:r>
            <a:r>
              <a:rPr lang="ru-RU" sz="2400" b="1" dirty="0" smtClean="0"/>
              <a:t> ГВФ </a:t>
            </a:r>
            <a:r>
              <a:rPr lang="ru-RU" sz="2400" dirty="0" smtClean="0"/>
              <a:t>(гражданского воздушного флота)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C:\Users\User\Pictures\ленточка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5805264"/>
            <a:ext cx="8424936" cy="762106"/>
          </a:xfrm>
          <a:prstGeom prst="rect">
            <a:avLst/>
          </a:prstGeom>
          <a:noFill/>
        </p:spPr>
      </p:pic>
      <p:pic>
        <p:nvPicPr>
          <p:cNvPr id="8" name="Picture 2" descr="C:\Users\User\Desktop\двужильный\ю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65768" y="447989"/>
            <a:ext cx="3380053" cy="4176464"/>
          </a:xfrm>
          <a:prstGeom prst="rect">
            <a:avLst/>
          </a:prstGeom>
          <a:noFill/>
        </p:spPr>
      </p:pic>
      <p:pic>
        <p:nvPicPr>
          <p:cNvPr id="9" name="Picture 2" descr="C:\Users\User\Pictures\Безымянный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44723" y="4794683"/>
            <a:ext cx="576065" cy="91217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\Desktop\Kartinki_dlya_prezentacii_25_18184425-1024x7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12862"/>
            <a:ext cx="8424936" cy="604047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67544" y="548680"/>
            <a:ext cx="820891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1939-1940 годах шла советско-финская война. Юрий временно прерывает учёбу в институте, добровольцем вступает в Красную Армию и участвует в боевых действиях с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белофиннами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За мужество и героизм Ю. М. Двужильный был награждён орденом Красного Знамени, который лично вручил ему «Всесоюзный староста» Михаил Иванович Калинин. </a:t>
            </a: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 было Юре тогда всего 20 лет.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2" name="Picture 2" descr="C:\Users\User\Desktop\800px-Order_of_Red_Banner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3933056"/>
            <a:ext cx="1967577" cy="230698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User\Pictures\ленточ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589240"/>
            <a:ext cx="8424936" cy="76210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\Desktop\Kartinki_dlya_prezentacii_25_18184425-1024x7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52214"/>
            <a:ext cx="8560078" cy="6445138"/>
          </a:xfrm>
          <a:prstGeom prst="rect">
            <a:avLst/>
          </a:prstGeom>
          <a:noFill/>
        </p:spPr>
      </p:pic>
      <p:pic>
        <p:nvPicPr>
          <p:cNvPr id="13314" name="Picture 2" descr="C:\Users\User\Desktop\двужильный\ю3.jpg"/>
          <p:cNvPicPr>
            <a:picLocks noChangeAspect="1" noChangeArrowheads="1"/>
          </p:cNvPicPr>
          <p:nvPr/>
        </p:nvPicPr>
        <p:blipFill>
          <a:blip r:embed="rId4" cstate="print"/>
          <a:srcRect l="9051" t="5901" r="57087" b="35300"/>
          <a:stretch>
            <a:fillRect/>
          </a:stretch>
        </p:blipFill>
        <p:spPr bwMode="auto">
          <a:xfrm>
            <a:off x="4782728" y="274638"/>
            <a:ext cx="3528392" cy="459511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572000" y="4773632"/>
            <a:ext cx="446449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Один из последних снимков Ю.Двужильного.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госпитале, конец 1943-начало 1944 г.г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forever4.jpg"/>
          <p:cNvPicPr>
            <a:picLocks noChangeAspect="1"/>
          </p:cNvPicPr>
          <p:nvPr/>
        </p:nvPicPr>
        <p:blipFill>
          <a:blip r:embed="rId5" cstate="email">
            <a:duotone>
              <a:prstClr val="black"/>
              <a:srgbClr val="D9C3A5">
                <a:tint val="50000"/>
                <a:satMod val="180000"/>
              </a:srgbClr>
            </a:duotone>
            <a:lum bright="10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7693" y="364425"/>
            <a:ext cx="2801428" cy="3858187"/>
          </a:xfrm>
          <a:prstGeom prst="rect">
            <a:avLst/>
          </a:prstGeom>
          <a:ln>
            <a:solidFill>
              <a:srgbClr val="552803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899592" y="4581128"/>
            <a:ext cx="2808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>
                <a:latin typeface="Times New Roman" pitchFamily="18" charset="0"/>
                <a:cs typeface="Times New Roman" pitchFamily="18" charset="0"/>
              </a:rPr>
              <a:t>Юрий Двужильный после окончания финской войны. Ленинград, 1940 год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\Desktop\Kartinki_dlya_prezentacii_25_18184425-1024x7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52214"/>
            <a:ext cx="8560078" cy="6445138"/>
          </a:xfrm>
          <a:prstGeom prst="rect">
            <a:avLst/>
          </a:prstGeom>
          <a:noFill/>
        </p:spPr>
      </p:pic>
      <p:pic>
        <p:nvPicPr>
          <p:cNvPr id="12290" name="Picture 2" descr="C:\Users\User\Desktop\двужильный\ю3.jpg"/>
          <p:cNvPicPr>
            <a:picLocks noChangeAspect="1" noChangeArrowheads="1"/>
          </p:cNvPicPr>
          <p:nvPr/>
        </p:nvPicPr>
        <p:blipFill>
          <a:blip r:embed="rId3" cstate="print"/>
          <a:srcRect l="50751" t="5118" r="4469" b="6175"/>
          <a:stretch>
            <a:fillRect/>
          </a:stretch>
        </p:blipFill>
        <p:spPr bwMode="auto">
          <a:xfrm>
            <a:off x="755576" y="0"/>
            <a:ext cx="3312368" cy="4921233"/>
          </a:xfrm>
          <a:prstGeom prst="rect">
            <a:avLst/>
          </a:prstGeom>
          <a:noFill/>
        </p:spPr>
      </p:pic>
      <p:pic>
        <p:nvPicPr>
          <p:cNvPr id="12291" name="Picture 3" descr="C:\Users\User\Desktop\двужильный\ю7.jpg"/>
          <p:cNvPicPr>
            <a:picLocks noChangeAspect="1" noChangeArrowheads="1"/>
          </p:cNvPicPr>
          <p:nvPr/>
        </p:nvPicPr>
        <p:blipFill>
          <a:blip r:embed="rId4" cstate="print"/>
          <a:srcRect l="45513" t="14372" r="4184" b="34526"/>
          <a:stretch>
            <a:fillRect/>
          </a:stretch>
        </p:blipFill>
        <p:spPr bwMode="auto">
          <a:xfrm>
            <a:off x="4355976" y="1988840"/>
            <a:ext cx="3528392" cy="2688299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881858" y="4941168"/>
            <a:ext cx="53625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Место, где погиб Ю.Двужильный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3" descr="C:\Users\User\Pictures\ленточка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5661248"/>
            <a:ext cx="8424936" cy="76210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\Desktop\Kartinki_dlya_prezentacii_25_18184425-1024x7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52214"/>
            <a:ext cx="8560078" cy="6445138"/>
          </a:xfrm>
          <a:prstGeom prst="rect">
            <a:avLst/>
          </a:prstGeom>
          <a:noFill/>
        </p:spPr>
      </p:pic>
      <p:pic>
        <p:nvPicPr>
          <p:cNvPr id="5" name="Picture 2" descr="C:\Users\User\Desktop\geroy-sovetskogo-soyuz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60648"/>
            <a:ext cx="3649588" cy="273719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83568" y="2924944"/>
            <a:ext cx="79208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Указом Президиума Верховного Совета СССР от 24 марта 1945 года за образцовое выполнение боевых заданий командования на фронте борьбы с немецко-фашистским захватчиками и проявленные при этом мужество и героизм капитану Юрию Михайловичу Двужильному посмертно присвоено звание Героя Советского Союза.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\Desktop\Kartinki_dlya_prezentacii_25_18184425-1024x7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52214"/>
            <a:ext cx="8560078" cy="644513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39552" y="332656"/>
            <a:ext cx="8136904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Его именем названы: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FontTx/>
              <a:buChar char="-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Улица в г. Кемерово. </a:t>
            </a:r>
          </a:p>
          <a:p>
            <a:pPr algn="just">
              <a:buFontTx/>
              <a:buChar char="-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Школа № 2 города Донецка. </a:t>
            </a:r>
          </a:p>
          <a:p>
            <a:pPr algn="just">
              <a:buFontTx/>
              <a:buChar char="-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Сухаревская школа Могилёвского района. </a:t>
            </a:r>
          </a:p>
          <a:p>
            <a:pPr algn="just">
              <a:buFontTx/>
              <a:buChar char="-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Юрий Михайлович Двужильный навечно зачислен в списки Военного инженерного института имени А.Ф.Можайского (ныне – Военно-космическая академия имени А.Ф.Можайского). </a:t>
            </a:r>
          </a:p>
          <a:p>
            <a:pPr algn="just">
              <a:buFontTx/>
              <a:buChar char="-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Имя Героя носит судно Азовского морского пароходства.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Kartinki_dlya_prezentacii_25_18184425-1024x7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52214"/>
            <a:ext cx="8560078" cy="644513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491880" y="548680"/>
            <a:ext cx="51845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ГЕРОЙ РОССИИ 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ВЕРА ВОЛОШИНА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User\Desktop\в1.jpg"/>
          <p:cNvPicPr>
            <a:picLocks noChangeAspect="1" noChangeArrowheads="1"/>
          </p:cNvPicPr>
          <p:nvPr/>
        </p:nvPicPr>
        <p:blipFill>
          <a:blip r:embed="rId3" cstate="print"/>
          <a:srcRect l="5487" t="9776" r="57933" b="16906"/>
          <a:stretch>
            <a:fillRect/>
          </a:stretch>
        </p:blipFill>
        <p:spPr bwMode="auto">
          <a:xfrm>
            <a:off x="659565" y="368660"/>
            <a:ext cx="2688299" cy="4032448"/>
          </a:xfrm>
          <a:prstGeom prst="rect">
            <a:avLst/>
          </a:prstGeom>
          <a:noFill/>
        </p:spPr>
      </p:pic>
      <p:pic>
        <p:nvPicPr>
          <p:cNvPr id="2051" name="Picture 3" descr="C:\Users\User\Pictures\ленточка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5589240"/>
            <a:ext cx="8424936" cy="762106"/>
          </a:xfrm>
          <a:prstGeom prst="rect">
            <a:avLst/>
          </a:prstGeom>
          <a:noFill/>
        </p:spPr>
      </p:pic>
      <p:pic>
        <p:nvPicPr>
          <p:cNvPr id="25601" name="Picture 1" descr="C:\Users\User\Pictures\Вера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2708" y="2780928"/>
            <a:ext cx="2740502" cy="271464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Kartinki_dlya_prezentacii_25_18184425-1024x7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586" y="332657"/>
            <a:ext cx="8522588" cy="641691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1" y="3645024"/>
            <a:ext cx="41044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 родителями. 1923 год,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г. Кемерово.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User\Desktop\в2.jpg"/>
          <p:cNvPicPr>
            <a:picLocks noChangeAspect="1" noChangeArrowheads="1"/>
          </p:cNvPicPr>
          <p:nvPr/>
        </p:nvPicPr>
        <p:blipFill>
          <a:blip r:embed="rId3" cstate="print"/>
          <a:srcRect t="14664" r="67078" b="24238"/>
          <a:stretch>
            <a:fillRect/>
          </a:stretch>
        </p:blipFill>
        <p:spPr bwMode="auto">
          <a:xfrm>
            <a:off x="5196294" y="539553"/>
            <a:ext cx="1728192" cy="187220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071400" y="2556392"/>
            <a:ext cx="30993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1924 год, г. Кемерово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" name="Рисунок 4" descr="с родителями.jpg"/>
          <p:cNvPicPr>
            <a:picLocks noChangeAspect="1"/>
          </p:cNvPicPr>
          <p:nvPr/>
        </p:nvPicPr>
        <p:blipFill>
          <a:blip r:embed="rId4" cstate="email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404664"/>
            <a:ext cx="4029684" cy="3168352"/>
          </a:xfrm>
          <a:prstGeom prst="rect">
            <a:avLst/>
          </a:prstGeom>
          <a:ln>
            <a:solidFill>
              <a:srgbClr val="552803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2" descr="C:\Users\User\Desktop\волошина\Vera_Voloshina_in_193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69075" y="2983852"/>
            <a:ext cx="2266925" cy="358158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883268" y="5490341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1935 год, г. Кемерово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1327</TotalTime>
  <Words>395</Words>
  <Application>Microsoft Office PowerPoint</Application>
  <PresentationFormat>Экран (4:3)</PresentationFormat>
  <Paragraphs>39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Учетная запись Майкрософт</cp:lastModifiedBy>
  <cp:revision>418</cp:revision>
  <dcterms:created xsi:type="dcterms:W3CDTF">2019-03-25T09:58:02Z</dcterms:created>
  <dcterms:modified xsi:type="dcterms:W3CDTF">2022-11-09T10:23:08Z</dcterms:modified>
</cp:coreProperties>
</file>