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6" r:id="rId4"/>
    <p:sldId id="262" r:id="rId5"/>
    <p:sldId id="257" r:id="rId6"/>
    <p:sldId id="266" r:id="rId7"/>
    <p:sldId id="265" r:id="rId8"/>
    <p:sldId id="258" r:id="rId9"/>
    <p:sldId id="260" r:id="rId10"/>
    <p:sldId id="261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75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15480-14B7-4638-BEFF-802E8996895A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6478D-4FD8-4FAD-AAF0-2E27BC2625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49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15480-14B7-4638-BEFF-802E8996895A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6478D-4FD8-4FAD-AAF0-2E27BC2625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913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15480-14B7-4638-BEFF-802E8996895A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6478D-4FD8-4FAD-AAF0-2E27BC2625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231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15480-14B7-4638-BEFF-802E8996895A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6478D-4FD8-4FAD-AAF0-2E27BC2625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34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15480-14B7-4638-BEFF-802E8996895A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6478D-4FD8-4FAD-AAF0-2E27BC2625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964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15480-14B7-4638-BEFF-802E8996895A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6478D-4FD8-4FAD-AAF0-2E27BC2625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40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15480-14B7-4638-BEFF-802E8996895A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6478D-4FD8-4FAD-AAF0-2E27BC2625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238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15480-14B7-4638-BEFF-802E8996895A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6478D-4FD8-4FAD-AAF0-2E27BC2625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4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15480-14B7-4638-BEFF-802E8996895A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6478D-4FD8-4FAD-AAF0-2E27BC2625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111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15480-14B7-4638-BEFF-802E8996895A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6478D-4FD8-4FAD-AAF0-2E27BC2625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653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15480-14B7-4638-BEFF-802E8996895A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6478D-4FD8-4FAD-AAF0-2E27BC2625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98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15480-14B7-4638-BEFF-802E8996895A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6478D-4FD8-4FAD-AAF0-2E27BC2625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784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nnougoria.ru/community/folk/section.php?SECTION_ID=350&amp;ELEMENT_ID=2337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mari-obereg.narod.ru/new_news/symbol/mari-ornament11.jpg" TargetMode="External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mari-obereg.narod.ru/new_news/symbol/mari-ornament4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ari-obereg.narod.ru/new_news/symbol/mari-ornament6.jpg" TargetMode="External"/><Relationship Id="rId11" Type="http://schemas.openxmlformats.org/officeDocument/2006/relationships/image" Target="../media/image11.jpeg"/><Relationship Id="rId5" Type="http://schemas.openxmlformats.org/officeDocument/2006/relationships/image" Target="../media/image8.jpeg"/><Relationship Id="rId10" Type="http://schemas.openxmlformats.org/officeDocument/2006/relationships/hyperlink" Target="http://mari-obereg.narod.ru/new_news/symbol/mari-ornament7.jpg" TargetMode="External"/><Relationship Id="rId4" Type="http://schemas.openxmlformats.org/officeDocument/2006/relationships/hyperlink" Target="http://mari-obereg.narod.ru/new_news/symbol/mari-ornament5.jpg" TargetMode="External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mari-obereg.narod.ru/new_news/symbol/mari-ornament1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mari-obereg.narod.ru/new_news/symbol/mari-ornament3.jpg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13899" y="365125"/>
            <a:ext cx="4872249" cy="6281335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Изготовление марийского костюма</a:t>
            </a:r>
            <a:br>
              <a:rPr lang="ru-RU" sz="4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</a:br>
            <a:endParaRPr lang="ru-RU" sz="48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27744" y="945218"/>
            <a:ext cx="4084674" cy="465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884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Использованная литература</a:t>
            </a:r>
            <a:endParaRPr lang="ru-RU" sz="4800" b="1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9433" y="1825625"/>
            <a:ext cx="1157330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800" b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1. Журнал «Наш дом – Татарстан».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2. </a:t>
            </a:r>
            <a:r>
              <a:rPr lang="ru-RU" sz="4800" b="1" u="sng" dirty="0">
                <a:latin typeface="Georgia" panose="02040502050405020303" pitchFamily="18" charset="0"/>
                <a:hlinkClick r:id="rId2"/>
              </a:rPr>
              <a:t>www.finnougoria.ru</a:t>
            </a:r>
            <a:endParaRPr lang="ru-RU" sz="4800" b="1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592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0469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Цели и задачи</a:t>
            </a:r>
            <a:endParaRPr lang="ru-RU" sz="4800" dirty="0">
              <a:latin typeface="Georgia" panose="02040502050405020303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1255594"/>
            <a:ext cx="10515600" cy="528168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Цель: изучение </a:t>
            </a:r>
            <a:r>
              <a:rPr lang="ru-RU" sz="4000" b="1" dirty="0">
                <a:solidFill>
                  <a:srgbClr val="FF0000"/>
                </a:solidFill>
                <a:latin typeface="Georgia" panose="02040502050405020303" pitchFamily="18" charset="0"/>
              </a:rPr>
              <a:t>марийских орнаментов, создание марийского костюма для куклы. </a:t>
            </a:r>
            <a:endParaRPr lang="ru-RU" sz="4000" b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Задачи</a:t>
            </a:r>
            <a:r>
              <a:rPr lang="ru-RU" sz="4000" b="1" dirty="0">
                <a:solidFill>
                  <a:srgbClr val="FF0000"/>
                </a:solidFill>
                <a:latin typeface="Georgia" panose="02040502050405020303" pitchFamily="18" charset="0"/>
              </a:rPr>
              <a:t>:</a:t>
            </a:r>
          </a:p>
          <a:p>
            <a:pPr marL="0" indent="0" algn="just">
              <a:buNone/>
            </a:pPr>
            <a:r>
              <a:rPr lang="ru-RU" sz="4000" b="1" dirty="0">
                <a:solidFill>
                  <a:srgbClr val="FF0000"/>
                </a:solidFill>
                <a:latin typeface="Georgia" panose="02040502050405020303" pitchFamily="18" charset="0"/>
              </a:rPr>
              <a:t>- найти информацию о значении марийских орнаментов;</a:t>
            </a:r>
          </a:p>
          <a:p>
            <a:pPr marL="0" indent="0" algn="just">
              <a:buNone/>
            </a:pPr>
            <a:r>
              <a:rPr lang="ru-RU" sz="4000" b="1" dirty="0">
                <a:solidFill>
                  <a:srgbClr val="FF0000"/>
                </a:solidFill>
                <a:latin typeface="Georgia" panose="02040502050405020303" pitchFamily="18" charset="0"/>
              </a:rPr>
              <a:t>- описать особенности марийского костюма;</a:t>
            </a:r>
          </a:p>
          <a:p>
            <a:pPr marL="0" indent="0" algn="just">
              <a:buNone/>
            </a:pPr>
            <a:r>
              <a:rPr lang="ru-RU" sz="4000" b="1" dirty="0">
                <a:solidFill>
                  <a:srgbClr val="FF0000"/>
                </a:solidFill>
                <a:latin typeface="Georgia" panose="02040502050405020303" pitchFamily="18" charset="0"/>
              </a:rPr>
              <a:t>- описать этапы создания марийского костюма для куклы.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1905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Марийский костюм</a:t>
            </a:r>
            <a:endParaRPr lang="ru-RU" sz="48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057" y="1917938"/>
            <a:ext cx="3338424" cy="44484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481" y="1917938"/>
            <a:ext cx="4079543" cy="4654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78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391" y="143301"/>
            <a:ext cx="8952931" cy="671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453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8" t="4750" r="6965" b="4278"/>
          <a:stretch/>
        </p:blipFill>
        <p:spPr>
          <a:xfrm>
            <a:off x="127380" y="1146411"/>
            <a:ext cx="5677469" cy="46145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2" t="4689" r="5570" b="10435"/>
          <a:stretch/>
        </p:blipFill>
        <p:spPr>
          <a:xfrm>
            <a:off x="6009565" y="1146411"/>
            <a:ext cx="5791200" cy="461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380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Элементы мужского костюма</a:t>
            </a:r>
            <a:endParaRPr lang="ru-RU" sz="4800" b="1" dirty="0">
              <a:latin typeface="Georgia" panose="02040502050405020303" pitchFamily="18" charset="0"/>
            </a:endParaRPr>
          </a:p>
        </p:txBody>
      </p:sp>
      <p:pic>
        <p:nvPicPr>
          <p:cNvPr id="10" name="Объект 9" descr="Марийские обереги в народном костюме - Пондашйыртÿр">
            <a:hlinkClick r:id="rId2" tooltip="&quot;Марийские обереги в народном костюме - Пондашйыртÿр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4768" y="3317661"/>
            <a:ext cx="2650291" cy="3246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Марийские обереги в народном костюме - Вачyмбалтÿр">
            <a:hlinkClick r:id="rId4" tooltip="&quot;Марийские обереги в народном костюме - Вачyмбалтÿр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327" y="1690688"/>
            <a:ext cx="2718242" cy="2731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Марийские обереги в народном костюме - Тувырoрма">
            <a:hlinkClick r:id="rId6" tooltip="&quot;Марийские обереги в народном костюме - Тувырoрма&quot;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629" y="3800920"/>
            <a:ext cx="2291970" cy="2867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Марийские обереги в народном костюме - Тувырoрма">
            <a:hlinkClick r:id="rId8" tooltip="&quot;Марийские обереги в народном костюме - Тувырoрма&quot;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58" y="3056392"/>
            <a:ext cx="3042287" cy="3513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Марийские обереги в народном костюме - Tупорол">
            <a:hlinkClick r:id="rId10" tooltip="&quot;Марийские обереги в народном костюме - Tупорол&quot;"/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561" y="1705591"/>
            <a:ext cx="2296815" cy="26296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2228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Элементы </a:t>
            </a:r>
            <a:r>
              <a:rPr lang="ru-RU" sz="4800" b="1" smtClean="0">
                <a:solidFill>
                  <a:srgbClr val="FF0000"/>
                </a:solidFill>
                <a:latin typeface="Georgia" panose="02040502050405020303" pitchFamily="18" charset="0"/>
              </a:rPr>
              <a:t>женского костюма. </a:t>
            </a:r>
            <a:r>
              <a:rPr lang="ru-RU" sz="4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Женский головной убор</a:t>
            </a:r>
            <a:endParaRPr lang="ru-RU" sz="4800" b="1" dirty="0">
              <a:latin typeface="Georgia" panose="02040502050405020303" pitchFamily="18" charset="0"/>
            </a:endParaRPr>
          </a:p>
        </p:txBody>
      </p:sp>
      <p:pic>
        <p:nvPicPr>
          <p:cNvPr id="4" name="Объект 3" descr="Марийский женский головной убор">
            <a:hlinkClick r:id="rId2" tooltip="&quot;Марийский женский головной убор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871" y="1902228"/>
            <a:ext cx="4148919" cy="4075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Марийские обереги в народном костюме - чызорол">
            <a:hlinkClick r:id="rId4" tooltip="&quot;Марийские обереги в народном костюме - чызорол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76" y="1972101"/>
            <a:ext cx="7465325" cy="42171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5408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Этапы создания </a:t>
            </a:r>
            <a:br>
              <a:rPr lang="ru-RU" sz="4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костюма для куклы</a:t>
            </a:r>
            <a:endParaRPr lang="ru-RU" sz="4800" b="1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199" y="1937981"/>
            <a:ext cx="5740021" cy="4571999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32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Сняла мерки с куклы.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Раскроила платье, фартук, платок.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Изучила марийский орнамент.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Сшила костюм для куклы.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Вышила костюм.</a:t>
            </a:r>
            <a:endParaRPr lang="ru-RU" sz="32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09223" y="1937982"/>
            <a:ext cx="5215628" cy="45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366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Практическое применение </a:t>
            </a:r>
            <a:endParaRPr lang="ru-RU" sz="4800" b="1" dirty="0">
              <a:latin typeface="Georgia" panose="02040502050405020303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algn="just">
              <a:buAutoNum type="arabicPeriod"/>
            </a:pPr>
            <a:r>
              <a:rPr lang="ru-RU" sz="4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Можно использовать для изучения элементов марийского костюма на классных часах или занятиях в детском саду.</a:t>
            </a:r>
          </a:p>
          <a:p>
            <a:pPr marL="514350" indent="-514350" algn="just">
              <a:buAutoNum type="arabicPeriod"/>
            </a:pPr>
            <a:r>
              <a:rPr lang="ru-RU" sz="4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Можно подарить маленьким детям.</a:t>
            </a:r>
          </a:p>
          <a:p>
            <a:pPr marL="514350" indent="-514350" algn="just">
              <a:buAutoNum type="arabicPeriod"/>
            </a:pPr>
            <a:r>
              <a:rPr lang="ru-RU" sz="4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Можно монетизировать, рассчитав стоимость расходных материалов, работы.</a:t>
            </a:r>
            <a:endParaRPr lang="ru-RU" sz="40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8207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128</Words>
  <Application>Microsoft Office PowerPoint</Application>
  <PresentationFormat>Широкоэкранный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Georgia</vt:lpstr>
      <vt:lpstr>Тема Office</vt:lpstr>
      <vt:lpstr>Изготовление марийского костюма </vt:lpstr>
      <vt:lpstr>Цели и задачи</vt:lpstr>
      <vt:lpstr>Марийский костюм</vt:lpstr>
      <vt:lpstr>Презентация PowerPoint</vt:lpstr>
      <vt:lpstr>Презентация PowerPoint</vt:lpstr>
      <vt:lpstr>Элементы мужского костюма</vt:lpstr>
      <vt:lpstr>Элементы женского костюма. Женский головной убор</vt:lpstr>
      <vt:lpstr>Этапы создания  костюма для куклы</vt:lpstr>
      <vt:lpstr>Практическое применение </vt:lpstr>
      <vt:lpstr>Использованная литература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heccrbq</dc:creator>
  <cp:lastModifiedBy>heccrbq</cp:lastModifiedBy>
  <cp:revision>13</cp:revision>
  <dcterms:created xsi:type="dcterms:W3CDTF">2021-03-10T07:43:58Z</dcterms:created>
  <dcterms:modified xsi:type="dcterms:W3CDTF">2022-11-09T16:52:38Z</dcterms:modified>
</cp:coreProperties>
</file>