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70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2353" y="618565"/>
            <a:ext cx="106097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Почти все современные имена пришли к нам из Византии и имеют в происхождении греческие корни. Однако, многие из них были заимствованы из других древних языков, или были просто заимствованы из древнеримского, древнееврейского, египетского и </a:t>
            </a:r>
            <a:r>
              <a:rPr lang="ru-RU" dirty="0" smtClean="0"/>
              <a:t>других языков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67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216</TotalTime>
  <Words>41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Corbel</vt:lpstr>
      <vt:lpstr>Базис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вы хотите меня назвать?</dc:title>
  <dc:creator>Валентина</dc:creator>
  <cp:lastModifiedBy>User</cp:lastModifiedBy>
  <cp:revision>28</cp:revision>
  <dcterms:created xsi:type="dcterms:W3CDTF">2019-02-10T09:34:52Z</dcterms:created>
  <dcterms:modified xsi:type="dcterms:W3CDTF">2022-11-10T15:12:07Z</dcterms:modified>
</cp:coreProperties>
</file>