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120954"/>
          </a:xfrm>
        </p:spPr>
        <p:txBody>
          <a:bodyPr/>
          <a:lstStyle/>
          <a:p>
            <a:r>
              <a:rPr lang="ru-RU" dirty="0" smtClean="0"/>
              <a:t>Откуда родом твое имя?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223" y="3092649"/>
            <a:ext cx="3173506" cy="317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1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216</TotalTime>
  <Words>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Corbel</vt:lpstr>
      <vt:lpstr>Базис</vt:lpstr>
      <vt:lpstr>Откуда родом твое имя?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26</cp:revision>
  <dcterms:created xsi:type="dcterms:W3CDTF">2019-02-10T09:34:52Z</dcterms:created>
  <dcterms:modified xsi:type="dcterms:W3CDTF">2022-11-10T15:13:52Z</dcterms:modified>
</cp:coreProperties>
</file>