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72" r:id="rId2"/>
    <p:sldId id="273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stname.ru/articles/proiskhozhdenie_imen.html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kakzovut.ru/proishozhdenie-imen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048" y="255494"/>
            <a:ext cx="7247964" cy="63604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26188" y="497541"/>
            <a:ext cx="3738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Светлана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26188" y="1037230"/>
            <a:ext cx="279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Владислав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580728" y="1037230"/>
            <a:ext cx="2197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Глеб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140287" y="497541"/>
            <a:ext cx="1528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Дмитрий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317707" y="1214651"/>
            <a:ext cx="1637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Максим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629099" y="1583983"/>
            <a:ext cx="2374710" cy="381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Николай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980227" y="1583983"/>
            <a:ext cx="723331" cy="381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Петр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703559" y="184244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Роман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629099" y="2211780"/>
            <a:ext cx="1050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Степан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830102" y="2388358"/>
            <a:ext cx="1310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Святослав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970294" y="2757690"/>
            <a:ext cx="1214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Анжела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0317707" y="2581112"/>
            <a:ext cx="1460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Антонина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8980227" y="2950444"/>
            <a:ext cx="1637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Валерия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629099" y="3452884"/>
            <a:ext cx="1201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Виктория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9184944" y="3452884"/>
            <a:ext cx="955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Дарья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0140287" y="3319776"/>
            <a:ext cx="1528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Анастасия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826188" y="3971499"/>
            <a:ext cx="100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Полина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9184944" y="4080681"/>
            <a:ext cx="1132763" cy="36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Светлана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629099" y="4667534"/>
            <a:ext cx="1050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Ульяна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9485196" y="4852200"/>
            <a:ext cx="129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Артемий</a:t>
            </a:r>
            <a:endParaRPr lang="ru-RU" dirty="0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5905" y="1037230"/>
            <a:ext cx="6854352" cy="484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10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29167E-6 4.44444E-6 L -0.30104 0.2731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52" y="1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4 0.00578 -0.00092 0.0118 -0.00118 0.01782 C -0.00157 0.025 -0.00157 0.0324 -0.00235 0.03958 C -0.00326 0.0493 -0.00417 0.05069 -0.00678 0.05764 C -0.00717 0.05949 -0.0073 0.0618 -0.00795 0.06365 C -0.00925 0.06782 -0.01159 0.07106 -0.01237 0.07546 C -0.01277 0.07754 -0.01277 0.07986 -0.01355 0.08148 C -0.01433 0.08333 -0.01576 0.08402 -0.0168 0.08541 C -0.01758 0.0875 -0.01823 0.08958 -0.01915 0.09143 C -0.02331 0.10046 -0.02162 0.09398 -0.02474 0.10347 C -0.02553 0.10602 -0.02605 0.10879 -0.02696 0.11134 C -0.02774 0.11389 -0.03178 0.12384 -0.03256 0.12523 C -0.03347 0.12685 -0.03477 0.12801 -0.03594 0.12916 C -0.03685 0.13402 -0.03711 0.13727 -0.0392 0.1412 C -0.04024 0.14282 -0.04141 0.14375 -0.04258 0.14514 C -0.04831 0.15879 -0.0431 0.14884 -0.05261 0.15902 C -0.0543 0.16088 -0.05547 0.16342 -0.05717 0.16504 C -0.06394 0.17176 -0.06094 0.1669 -0.06719 0.17106 C -0.06875 0.17199 -0.07019 0.17384 -0.07175 0.175 C -0.07279 0.17592 -0.07396 0.17639 -0.075 0.17708 C -0.078 0.17847 -0.08399 0.18102 -0.08399 0.18102 C -0.08516 0.1824 -0.0862 0.18379 -0.08737 0.18495 C -0.09662 0.19328 -0.0836 0.17847 -0.09519 0.19097 C -0.09753 0.19328 -0.09948 0.19676 -0.10196 0.19884 C -0.10339 0.20023 -0.10495 0.20139 -0.10638 0.20277 C -0.1125 0.20902 -0.10691 0.20509 -0.11316 0.20879 C -0.12409 0.22847 -0.1112 0.20625 -0.12201 0.22268 C -0.13295 0.23935 -0.1168 0.21736 -0.12982 0.23472 C -0.1306 0.23727 -0.13099 0.24051 -0.13217 0.24259 C -0.13464 0.24699 -0.13803 0.24652 -0.14102 0.24861 C -0.14258 0.24977 -0.14402 0.25139 -0.14558 0.25254 C -0.15235 0.25764 -0.15691 0.25463 -0.16563 0.25463 L -0.1612 0.25671 L -0.1612 0.25671 " pathEditMode="relative" ptsTypes="AAAAAAAAAAAAAAAAAAAAAAAAAAAAAAAAA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56 0.00717 -0.00273 0.01481 -0.00456 0.02175 C -0.00599 0.02731 -0.00898 0.03171 -0.01016 0.03773 C -0.01094 0.04166 -0.0112 0.04606 -0.01237 0.04953 C -0.01354 0.053 -0.01471 0.05601 -0.01575 0.05949 C -0.01628 0.06134 -0.01628 0.06365 -0.0168 0.0655 C -0.01823 0.06967 -0.02135 0.07754 -0.02135 0.07754 C -0.02409 0.09259 -0.02031 0.07407 -0.02474 0.08935 C -0.02526 0.0912 -0.02526 0.09351 -0.02578 0.09537 C -0.02669 0.09837 -0.02812 0.10046 -0.02917 0.10347 C -0.03008 0.10578 -0.0306 0.10879 -0.03138 0.11134 C -0.03242 0.11481 -0.03359 0.11805 -0.03476 0.12129 C -0.0362 0.12523 -0.03802 0.12893 -0.03919 0.1331 C -0.04232 0.14421 -0.04049 0.13888 -0.04479 0.14907 C -0.04518 0.15115 -0.04544 0.15324 -0.04596 0.15509 C -0.04726 0.15925 -0.05039 0.16712 -0.05039 0.16712 C -0.0526 0.1787 -0.04987 0.16805 -0.05495 0.17708 C -0.05586 0.1787 -0.05612 0.18148 -0.05716 0.18287 C -0.05924 0.18611 -0.06393 0.19097 -0.06393 0.19097 C -0.06458 0.19282 -0.0651 0.19537 -0.06614 0.19699 C -0.06706 0.19814 -0.06849 0.19791 -0.06953 0.19884 C -0.07109 0.20046 -0.07239 0.203 -0.07396 0.20486 C -0.07539 0.20648 -0.07695 0.2074 -0.07838 0.20879 C -0.08958 0.22083 -0.0806 0.21342 -0.09075 0.22083 C -0.09193 0.22268 -0.09284 0.225 -0.09414 0.22662 C -0.09779 0.23148 -0.09831 0.22986 -0.10195 0.23263 C -0.11341 0.24143 -0.09779 0.23171 -0.11315 0.24074 C -0.11419 0.24143 -0.11536 0.24189 -0.11654 0.24259 C -0.11836 0.24398 -0.12018 0.2456 -0.12213 0.24652 C -0.12396 0.24768 -0.12591 0.24768 -0.12773 0.24861 C -0.14518 0.25717 -0.12383 0.24884 -0.14114 0.25462 C -0.14492 0.25578 -0.14857 0.2581 -0.15234 0.25856 L -0.19036 0.2625 C -0.19557 0.26388 -0.20091 0.26435 -0.20599 0.26643 C -0.21276 0.26944 -0.20898 0.26805 -0.21719 0.2706 C -0.21953 0.27175 -0.22161 0.27337 -0.22396 0.27453 C -0.2276 0.27615 -0.23151 0.27638 -0.23516 0.27847 C -0.24141 0.28217 -0.23737 0.28009 -0.24753 0.2824 C -0.24935 0.28379 -0.25117 0.28518 -0.25312 0.28634 C -0.25664 0.28865 -0.26068 0.28912 -0.26432 0.2905 C -0.28581 0.29745 -0.25638 0.28796 -0.27435 0.29444 C -0.27656 0.29513 -0.27878 0.2956 -0.28112 0.29629 C -0.28255 0.29699 -0.28398 0.29791 -0.28555 0.29837 C -0.2901 0.3 -0.30729 0.30416 -0.30794 0.30439 L -0.35052 0.30833 L -0.40534 0.31041 L -0.43672 0.31435 C -0.45195 0.31736 -0.43151 0.3155 -0.44896 0.31828 C -0.45898 0.3199 -0.46914 0.32083 -0.47917 0.32222 C -0.48372 0.32291 -0.48815 0.32407 -0.49271 0.3243 C -0.51536 0.32523 -0.53815 0.32546 -0.56094 0.32615 L -0.56992 0.32824 C -0.57213 0.3287 -0.57435 0.33032 -0.57656 0.33032 C -0.58255 0.33032 -0.58854 0.32893 -0.59453 0.32824 C -0.5957 0.32754 -0.59687 0.32708 -0.59792 0.32615 C -0.59909 0.32523 -0.60117 0.32222 -0.60117 0.32222 L -0.58216 0.32222 " pathEditMode="relative" ptsTypes="AAAAAAAAAAAAAAAAAAAAAAAAAAAAAAAAAAAAAAAAAAAAAAAAAAAAAAAAAA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78 0.0463 -0.00104 0.08241 -0.00235 0.12731 C -0.00261 0.13657 -0.003 0.14583 -0.00339 0.15509 C -0.00378 0.17778 -0.00404 0.20023 -0.00456 0.22268 C -0.00469 0.23148 -0.00547 0.24005 -0.0056 0.24861 C -0.00625 0.28171 -0.00612 0.31505 -0.00677 0.34815 C -0.0069 0.35278 -0.00755 0.35741 -0.00794 0.36204 C -0.00834 0.36944 -0.00847 0.37662 -0.00899 0.38403 C -0.00925 0.3875 -0.01185 0.40231 -0.01237 0.40393 C -0.01354 0.40717 -0.01472 0.41042 -0.01576 0.41389 C -0.01654 0.41643 -0.01693 0.41944 -0.01797 0.42176 C -0.01927 0.42477 -0.0211 0.42685 -0.0224 0.42963 C -0.02526 0.43542 -0.02813 0.44977 -0.03138 0.45162 L -0.03477 0.4537 L -0.04154 0.46157 C -0.04492 0.46574 -0.04636 0.46759 -0.05039 0.47153 C -0.05183 0.47292 -0.05339 0.4743 -0.05495 0.47546 C -0.05599 0.47639 -0.05716 0.47662 -0.05821 0.47755 C -0.05951 0.47847 -0.06042 0.48055 -0.06159 0.48148 C -0.0638 0.4831 -0.06628 0.48356 -0.06836 0.48542 C -0.07058 0.4875 -0.07279 0.48981 -0.075 0.49143 C -0.07643 0.49236 -0.078 0.49259 -0.07956 0.49352 C -0.0806 0.49398 -0.08177 0.49467 -0.08294 0.49537 C -0.08399 0.49676 -0.08503 0.49838 -0.0862 0.4993 C -0.08724 0.50023 -0.08841 0.50092 -0.08959 0.50139 C -0.09766 0.50555 -0.0905 0.50116 -0.09974 0.50532 C -0.1043 0.50741 -0.10209 0.50787 -0.10755 0.50926 C -0.1155 0.51157 -0.12696 0.5125 -0.13438 0.51342 L -0.17917 0.51134 C -0.18177 0.51111 -0.18438 0.50995 -0.18698 0.50926 C -0.19037 0.50856 -0.19362 0.50787 -0.19701 0.50741 C -0.20261 0.50648 -0.20821 0.50602 -0.2138 0.50532 C -0.21797 0.50486 -0.22201 0.50393 -0.22617 0.50347 C -0.228 0.50208 -0.22982 0.50023 -0.23177 0.4993 C -0.24063 0.49606 -0.24961 0.49352 -0.2586 0.49143 C -0.26159 0.49074 -0.26459 0.49051 -0.26758 0.48935 C -0.27617 0.48657 -0.27526 0.48495 -0.28321 0.48356 C -0.29258 0.48194 -0.30183 0.48079 -0.3112 0.4794 C -0.31498 0.47824 -0.31862 0.47592 -0.3224 0.47546 L -0.33698 0.47361 L -0.35378 0.47153 C -0.35781 0.47106 -0.36198 0.47014 -0.36602 0.46944 L -0.42422 0.47153 C -0.43542 0.47199 -0.45196 0.4743 -0.46341 0.47546 C -0.49753 0.4787 -0.47552 0.47592 -0.50039 0.4794 C -0.50183 0.48079 -0.50326 0.48264 -0.50482 0.48356 C -0.50664 0.48449 -0.5086 0.48472 -0.51042 0.48542 C -0.51198 0.48611 -0.51341 0.48657 -0.51485 0.4875 C -0.52604 0.49398 -0.51602 0.48935 -0.52383 0.49352 C -0.52643 0.49491 -0.52904 0.4963 -0.53164 0.49745 C -0.53477 0.49884 -0.54102 0.50046 -0.54401 0.50139 C -0.54479 0.50393 -0.54558 0.50671 -0.54623 0.50926 C -0.5474 0.51412 -0.54766 0.51829 -0.54844 0.52338 C -0.54883 0.52523 -0.54922 0.52731 -0.54961 0.52917 C -0.55078 0.57037 -0.55065 0.55579 -0.55065 0.57292 L -0.55065 0.57292 " pathEditMode="relative" ptsTypes="AAAAAAAAAAAAAAAAAAAAAAAAAAAAAAAAAAAAAAAAAAAAAAAAAAAAAAAAA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39 0.00649 -0.00078 0.0132 -0.00117 0.01991 C -0.00157 0.02709 -0.00144 0.0345 -0.00235 0.04167 C -0.00261 0.04468 -0.00391 0.047 -0.00456 0.04954 C -0.00547 0.05348 -0.00599 0.05764 -0.00677 0.06158 C -0.00716 0.06366 -0.00729 0.06575 -0.00795 0.0676 L -0.01016 0.07362 C -0.01094 0.07825 -0.0112 0.08311 -0.01237 0.0875 C -0.01341 0.09121 -0.01524 0.09422 -0.0168 0.09746 C -0.01927 0.10232 -0.02318 0.10996 -0.02696 0.11343 C -0.028 0.11436 -0.02917 0.11459 -0.03034 0.11528 C -0.03216 0.11806 -0.03412 0.12061 -0.03594 0.12338 C -0.03854 0.12755 -0.03933 0.13056 -0.04258 0.13334 C -0.04479 0.13496 -0.04727 0.13542 -0.04935 0.13727 C -0.05078 0.13866 -0.05222 0.14028 -0.05378 0.14121 C -0.05586 0.1426 -0.06198 0.14445 -0.06394 0.14514 C -0.07787 0.15093 -0.06771 0.14815 -0.08177 0.15116 C -0.08894 0.15556 -0.08138 0.15139 -0.09414 0.1551 C -0.09558 0.15556 -0.09701 0.15672 -0.09857 0.15718 C -0.11042 0.16088 -0.10235 0.15718 -0.11315 0.16112 C -0.11459 0.16158 -0.11615 0.1625 -0.11758 0.1632 C -0.12318 0.16528 -0.12878 0.16713 -0.13438 0.16922 C -0.13815 0.17038 -0.1418 0.172 -0.14558 0.17315 C -0.18841 0.18588 -0.13503 0.17038 -0.16914 0.17917 C -0.17097 0.17963 -0.17279 0.18102 -0.17474 0.18102 C -0.20716 0.18241 -0.23959 0.18241 -0.27214 0.18311 C -0.27891 0.1845 -0.28216 0.18519 -0.28894 0.18704 C -0.29115 0.18774 -0.29336 0.18843 -0.29558 0.18913 C -0.30078 0.19051 -0.30599 0.19144 -0.3112 0.19306 C -0.31797 0.19491 -0.32474 0.19607 -0.33138 0.19885 L -0.34037 0.20301 C -0.3418 0.20371 -0.34336 0.2044 -0.34479 0.20487 C -0.34857 0.20625 -0.35235 0.20764 -0.35599 0.2088 C -0.36107 0.21042 -0.36901 0.21204 -0.37396 0.21297 C -0.37774 0.21366 -0.38138 0.21389 -0.38516 0.21482 C -0.38959 0.21598 -0.39401 0.21806 -0.39857 0.21899 C -0.40716 0.22061 -0.42435 0.22292 -0.42435 0.22292 C -0.44271 0.23102 -0.42305 0.22338 -0.45 0.22894 C -0.45417 0.22963 -0.45821 0.23218 -0.46237 0.23288 C -0.47279 0.23426 -0.48334 0.23403 -0.49375 0.23473 C -0.52227 0.24329 -0.49323 0.23519 -0.51836 0.24075 C -0.52058 0.24121 -0.52279 0.24213 -0.525 0.24283 C -0.52839 0.24352 -0.53177 0.24399 -0.53516 0.24468 C -0.53659 0.24538 -0.53815 0.24607 -0.53959 0.24676 C -0.54193 0.24792 -0.54401 0.24977 -0.54636 0.2507 L -0.55078 0.25278 C -0.55274 0.25463 -0.55443 0.25695 -0.55638 0.25857 C -0.55742 0.25973 -0.55873 0.25996 -0.55977 0.26065 C -0.56133 0.26181 -0.56276 0.26343 -0.5642 0.26459 C -0.56537 0.26667 -0.56628 0.26922 -0.56758 0.27061 C -0.58802 0.29375 -0.56758 0.26829 -0.58216 0.28264 C -0.58373 0.28426 -0.5849 0.28704 -0.58659 0.28866 C -0.58802 0.28982 -0.58959 0.28982 -0.59115 0.29051 C -0.59219 0.29121 -0.59336 0.2919 -0.5944 0.2926 C -0.59558 0.29514 -0.59636 0.29838 -0.59779 0.30047 C -0.59909 0.30232 -0.60091 0.30301 -0.60235 0.3044 C -0.60391 0.30625 -0.60508 0.30903 -0.60677 0.31042 C -0.60925 0.31274 -0.61901 0.31713 -0.62136 0.31829 C -0.62435 0.32014 -0.62735 0.32246 -0.63034 0.32431 C -0.63255 0.3257 -0.63477 0.32686 -0.63698 0.32848 C -0.65078 0.3382 -0.63399 0.32801 -0.64479 0.33426 C -0.65013 0.34862 -0.6474 0.34283 -0.65261 0.35232 C -0.65235 0.3669 -0.65248 0.38149 -0.65157 0.39607 C -0.6513 0.40024 -0.65 0.40394 -0.64935 0.40788 C -0.64935 0.40811 -0.64714 0.41991 -0.64714 0.41991 C -0.64636 0.42269 -0.64571 0.42524 -0.64479 0.42778 C -0.63946 0.44468 -0.64492 0.4257 -0.64154 0.43797 L -0.64154 0.43797 " pathEditMode="relative" ptsTypes="AAAAAAAAAAAAAAAAAAAAAAAAAAAAAAAAAAAAAAAAAAAAAAAAAAAAAAAAAAAAAAAAAAAAA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274 0.00393 -0.00534 0.00764 -0.00795 0.01181 C -0.00912 0.01366 -0.01042 0.01551 -0.0112 0.01782 C -0.01563 0.02963 -0.00547 0.02106 -0.01914 0.03565 C -0.02097 0.03773 -0.02292 0.03958 -0.02474 0.04167 C -0.02631 0.04352 -0.02761 0.04583 -0.02917 0.04768 C -0.03138 0.05 -0.03373 0.05139 -0.03594 0.0537 C -0.03816 0.05602 -0.0405 0.0588 -0.04258 0.06157 C -0.04414 0.06366 -0.04545 0.06597 -0.04714 0.06759 C -0.04805 0.06852 -0.04935 0.06898 -0.05039 0.06944 C -0.05287 0.07546 -0.05404 0.07893 -0.05717 0.08356 C -0.06016 0.08796 -0.06146 0.08796 -0.06498 0.09143 C -0.06615 0.09259 -0.06732 0.09398 -0.06836 0.09537 C -0.07071 0.09861 -0.07279 0.10231 -0.07513 0.10532 C -0.07722 0.10833 -0.07956 0.11088 -0.08178 0.11343 C -0.08659 0.11875 -0.08672 0.11829 -0.09076 0.12338 C -0.09232 0.12523 -0.09375 0.12708 -0.09519 0.12917 C -0.0987 0.13449 -0.09792 0.13565 -0.10196 0.13912 C -0.10378 0.14074 -0.10573 0.14167 -0.10756 0.14329 C -0.10951 0.14491 -0.11381 0.15139 -0.11537 0.15324 C -0.11719 0.15532 -0.11914 0.15694 -0.12097 0.15903 C -0.12253 0.16088 -0.12383 0.16343 -0.12539 0.16505 C -0.13776 0.1787 -0.12175 0.1581 -0.13438 0.175 C -0.13829 0.18542 -0.13477 0.17778 -0.14219 0.18704 C -0.14532 0.19074 -0.14805 0.19514 -0.15118 0.19884 C -0.15235 0.20023 -0.15339 0.20185 -0.15456 0.20301 C -0.1556 0.20393 -0.15691 0.20393 -0.15795 0.20486 C -0.15912 0.20602 -0.16003 0.20787 -0.16133 0.2088 C -0.16237 0.20972 -0.16355 0.20995 -0.16459 0.21088 C -0.16615 0.21204 -0.16771 0.21343 -0.16914 0.21481 C -0.17136 0.21736 -0.17331 0.2213 -0.17579 0.22292 C -0.178 0.22407 -0.1806 0.22454 -0.18256 0.22685 C -0.1836 0.22801 -0.18477 0.2294 -0.18594 0.23079 C -0.18737 0.23264 -0.18868 0.23518 -0.19037 0.23681 C -0.1918 0.23796 -0.19336 0.23796 -0.1948 0.23866 C -0.19792 0.24421 -0.19792 0.24491 -0.20157 0.24861 C -0.203 0.25023 -0.20469 0.25116 -0.20599 0.25255 C -0.21368 0.26111 -0.20717 0.25718 -0.21498 0.26065 C -0.2155 0.26134 -0.22162 0.26968 -0.22279 0.2706 C -0.22422 0.27176 -0.22579 0.27176 -0.22735 0.27245 C -0.23855 0.27824 -0.2211 0.27037 -0.23516 0.27662 C -0.23633 0.27847 -0.23724 0.28102 -0.23855 0.28241 C -0.23946 0.28356 -0.24089 0.2831 -0.24193 0.28449 C -0.24297 0.28611 -0.2431 0.28889 -0.24414 0.29051 C -0.24688 0.29444 -0.25013 0.29722 -0.25313 0.30046 L -0.25313 0.30046 L -0.26198 0.30833 C -0.26615 0.31921 -0.26303 0.31319 -0.27318 0.32222 C -0.27474 0.32361 -0.27618 0.32546 -0.27774 0.32639 C -0.27995 0.32755 -0.28243 0.32801 -0.28438 0.33032 C -0.28555 0.33171 -0.28659 0.33333 -0.28776 0.33426 C -0.29714 0.34167 -0.29167 0.33472 -0.30013 0.34213 C -0.30131 0.34329 -0.30222 0.34514 -0.30339 0.3463 C -0.3056 0.34792 -0.30795 0.34884 -0.31016 0.35023 C -0.31133 0.35093 -0.3125 0.35093 -0.31355 0.35208 C -0.31784 0.35741 -0.31563 0.35532 -0.32019 0.3581 C -0.32136 0.35949 -0.3224 0.36111 -0.32357 0.36204 C -0.32513 0.36366 -0.32995 0.36551 -0.33138 0.3662 C -0.33659 0.37986 -0.33503 0.37361 -0.33698 0.38403 C -0.33737 0.40255 -0.3375 0.4213 -0.33816 0.43981 C -0.33829 0.4419 -0.3392 0.44352 -0.33933 0.44583 C -0.33959 0.45231 -0.33933 0.45903 -0.33933 0.46574 L -0.33933 0.44375 " pathEditMode="relative" ptsTypes="AAAAAAAAAAAAAAAAAAAAAAAAAAAAAAAAAAAAAAAAAAAAAAAAAAAAAAAAAAAAAAAA"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19 -0.00602 L 0.01119 -0.00579 C 0.0108 0.00046 0.01093 0.0074 0.01002 0.01389 C 0.00937 0.01805 0.00768 0.02176 0.00664 0.02569 C 0.00156 0.04629 0.01028 0.01597 0.00325 0.03773 C 0.00104 0.04467 0.00065 0.04861 -0.00235 0.05555 C -0.00365 0.05856 -0.00534 0.06064 -0.00677 0.06365 C -0.00834 0.06666 -0.00951 0.0706 -0.0112 0.07361 C -0.01511 0.07986 -0.0198 0.08472 -0.02357 0.09143 C -0.025 0.09398 -0.02644 0.09699 -0.028 0.0993 C -0.02982 0.10185 -0.03191 0.10301 -0.0336 0.10532 C -0.0349 0.10694 -0.03568 0.10972 -0.03698 0.11134 C -0.03842 0.11296 -0.04011 0.11365 -0.04154 0.11527 C -0.04271 0.11689 -0.04362 0.11944 -0.0448 0.12129 C -0.04662 0.12407 -0.04857 0.12662 -0.05039 0.12916 C -0.05157 0.13078 -0.05261 0.13194 -0.05378 0.13333 C -0.06055 0.14074 -0.06003 0.13981 -0.06836 0.14722 C -0.07058 0.14907 -0.07266 0.15162 -0.075 0.15324 L -0.08855 0.16111 C -0.0905 0.16342 -0.09649 0.17129 -0.09974 0.17314 C -0.10183 0.1743 -0.10417 0.1743 -0.10638 0.175 C -0.11888 0.18611 -0.10313 0.17291 -0.11537 0.18101 C -0.12709 0.18889 -0.11276 0.18194 -0.12435 0.18703 C -0.12618 0.18889 -0.12787 0.19143 -0.12995 0.19305 C -0.13125 0.19398 -0.13295 0.19421 -0.13438 0.1949 C -0.13555 0.1956 -0.13659 0.19629 -0.13776 0.19699 C -0.14076 0.19838 -0.14388 0.19884 -0.14675 0.20092 C -0.14857 0.20231 -0.15039 0.20393 -0.15235 0.20486 C -0.15443 0.20601 -0.15677 0.20578 -0.15899 0.20694 C -0.16185 0.2081 -0.16849 0.2125 -0.17136 0.21481 C -0.17279 0.21597 -0.17422 0.21782 -0.17579 0.21875 C -0.18373 0.22453 -0.18034 0.22129 -0.18698 0.22476 C -0.20066 0.23217 -0.18789 0.22615 -0.19818 0.23078 C -0.20664 0.24074 -0.19584 0.22893 -0.20599 0.2368 C -0.2073 0.23773 -0.20821 0.23981 -0.20938 0.24074 C -0.21524 0.24537 -0.21758 0.24514 -0.22396 0.24676 C -0.22709 0.24953 -0.22852 0.25115 -0.23177 0.25277 C -0.23659 0.25486 -0.23907 0.25486 -0.24401 0.25671 C -0.24558 0.25717 -0.24701 0.2581 -0.24857 0.25856 C -0.25039 0.25926 -0.25222 0.25995 -0.25417 0.26064 C -0.26172 0.26736 -0.2556 0.26296 -0.26537 0.26666 C -0.26537 0.26689 -0.27657 0.27152 -0.27878 0.27268 C -0.28021 0.27314 -0.28177 0.27407 -0.28321 0.27453 C -0.28516 0.27523 -0.28698 0.27569 -0.28881 0.27662 C -0.29115 0.27754 -0.29336 0.27893 -0.29558 0.28055 C -0.2974 0.28194 -0.29922 0.28356 -0.30118 0.28449 C -0.303 0.28541 -0.30495 0.28564 -0.30677 0.28657 C -0.30795 0.28703 -0.30899 0.28796 -0.31016 0.28842 C -0.31198 0.28935 -0.31381 0.28981 -0.31576 0.29051 C -0.31719 0.29097 -0.31875 0.29189 -0.32019 0.29259 C -0.32605 0.29953 -0.32227 0.29583 -0.33256 0.30046 L -0.34141 0.30439 C -0.34258 0.30509 -0.34362 0.30578 -0.3448 0.30648 C -0.34623 0.30717 -0.34779 0.3074 -0.34922 0.30833 C -0.35717 0.31365 -0.35066 0.31064 -0.35717 0.31643 C -0.35886 0.31805 -0.36094 0.31875 -0.36276 0.32037 C -0.36472 0.32199 -0.36628 0.32476 -0.36836 0.32639 C -0.37539 0.33217 -0.37344 0.3287 -0.37956 0.3324 C -0.38138 0.33333 -0.38334 0.33472 -0.38516 0.33634 C -0.38633 0.33726 -0.38724 0.33912 -0.38842 0.34027 C -0.38946 0.3412 -0.39076 0.3412 -0.3918 0.34236 C -0.403 0.35231 -0.38594 0.33981 -0.39961 0.35023 C -0.40352 0.35324 -0.40625 0.35301 -0.41081 0.35416 C -0.41198 0.35486 -0.41302 0.35555 -0.4142 0.35625 C -0.41563 0.35694 -0.41732 0.35717 -0.41862 0.3581 C -0.42175 0.36041 -0.42448 0.36435 -0.42761 0.3662 C -0.42878 0.36689 -0.42995 0.36713 -0.43099 0.36805 C -0.43972 0.37592 -0.4293 0.36921 -0.43776 0.37407 C -0.43802 0.37685 -0.43842 0.37939 -0.43881 0.38217 C -0.4392 0.38402 -0.43998 0.38588 -0.43998 0.38796 C -0.43998 0.40694 -0.44076 0.4074 -0.43776 0.40208 L -0.43881 0.40208 " pathEditMode="relative" rAng="0" ptsTypes="AAAAAAAAAAAAAAAAAAAAAAAAAAAAAAAAAAAAAAAAAAAAAAAAAAAAAAAAAAAAAAAAAAAAAAAA">
                                      <p:cBhvr>
                                        <p:cTn id="5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65" y="20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3463 0.00463 0.00196 -0.00162 -0.02474 0.00579 C -0.02825 0.00695 -0.04674 0.00949 -0.04935 0.00972 C -0.06575 0.01829 -0.04804 0.00995 -0.06614 0.01574 C -0.06731 0.0162 -0.06836 0.01713 -0.0694 0.01783 C -0.07096 0.01852 -0.07252 0.01898 -0.07395 0.01968 C -0.07578 0.02083 -0.0776 0.02315 -0.07955 0.02384 C -0.08619 0.02593 -0.09974 0.02778 -0.09974 0.02778 C -0.10338 0.02963 -0.10703 0.03241 -0.1108 0.0338 C -0.11432 0.03495 -0.13867 0.0375 -0.13997 0.03773 C -0.14336 0.03912 -0.14661 0.04051 -0.15 0.04167 C -0.15859 0.04468 -0.15455 0.04236 -0.16237 0.0456 C -0.16536 0.04676 -0.16836 0.04792 -0.17135 0.04954 C -0.17239 0.05023 -0.17356 0.05116 -0.17461 0.05162 C -0.19804 0.05995 -0.17005 0.04838 -0.18815 0.05556 C -0.18958 0.05625 -0.19101 0.05695 -0.19257 0.05764 C -0.19882 0.05995 -0.19817 0.05949 -0.20494 0.06158 C -0.20677 0.06227 -0.20859 0.0632 -0.21054 0.06366 C -0.2164 0.06458 -0.22239 0.06482 -0.22838 0.06551 C -0.26875 0.0757 -0.22643 0.06528 -0.25299 0.07153 C -0.2556 0.07222 -0.2582 0.07292 -0.2608 0.07338 C -0.26497 0.07431 -0.26901 0.07477 -0.27317 0.07546 L -0.27877 0.07755 C -0.28099 0.07824 -0.2832 0.07847 -0.28541 0.0794 C -0.29153 0.08195 -0.29726 0.08588 -0.30338 0.0875 C -0.32109 0.0919 -0.29935 0.08681 -0.32578 0.09144 C -0.32838 0.0919 -0.33099 0.09283 -0.33359 0.09329 C -0.33776 0.09421 -0.34179 0.09468 -0.34596 0.09537 C -0.34778 0.09676 -0.34961 0.09838 -0.35156 0.09931 C -0.35807 0.10232 -0.37708 0.10301 -0.37955 0.10324 C -0.38281 0.10394 -0.38619 0.10463 -0.38958 0.10533 C -0.39739 0.10718 -0.4052 0.10972 -0.41302 0.11134 C -0.43619 0.11597 -0.40755 0.11042 -0.4388 0.11528 C -0.44218 0.11574 -0.44557 0.11667 -0.44882 0.11736 C -0.45 0.11783 -0.45117 0.11875 -0.45221 0.11921 C -0.4552 0.1206 -0.45833 0.12153 -0.46119 0.12315 C -0.46237 0.12384 -0.46341 0.12454 -0.46458 0.12523 C -0.4664 0.12639 -0.46823 0.12824 -0.47018 0.12917 C -0.47265 0.13033 -0.47539 0.13033 -0.47799 0.13125 C -0.49257 0.13634 -0.48138 0.13357 -0.49479 0.13912 C -0.50026 0.14144 -0.50182 0.14051 -0.50703 0.14306 C -0.52643 0.15255 -0.49974 0.14097 -0.52161 0.15301 C -0.52487 0.15486 -0.52838 0.15556 -0.53177 0.15695 C -0.53398 0.1581 -0.53619 0.15972 -0.53841 0.16111 C -0.5414 0.16296 -0.54427 0.16574 -0.54739 0.1669 C -0.55026 0.16829 -0.55338 0.16829 -0.55638 0.16898 C -0.56067 0.17014 -0.56341 0.17083 -0.56757 0.17292 C -0.56862 0.17361 -0.56979 0.17431 -0.57083 0.175 C -0.57395 0.18287 -0.57565 0.18866 -0.58099 0.19491 C -0.58203 0.19607 -0.58307 0.19792 -0.58437 0.19884 C -0.58645 0.20046 -0.5888 0.20116 -0.59101 0.20278 C -0.59257 0.20394 -0.59414 0.20533 -0.59557 0.20671 C -0.59778 0.20926 -0.60221 0.21482 -0.60221 0.21482 C -0.6026 0.21806 -0.60299 0.2213 -0.60338 0.22477 C -0.60547 0.24884 -0.60351 0.23264 -0.6056 0.25857 C -0.60586 0.26181 -0.60638 0.26505 -0.60664 0.26852 C -0.60638 0.28495 -0.60651 0.30162 -0.6056 0.31829 C -0.60547 0.32153 -0.60286 0.33148 -0.60221 0.33611 C -0.59961 0.3544 -0.6026 0.34908 -0.59661 0.35602 C -0.5927 0.36528 -0.59166 0.3713 -0.58658 0.37593 C -0.58554 0.37685 -0.58437 0.37755 -0.5832 0.37778 C -0.5802 0.37894 -0.57721 0.37917 -0.57422 0.37986 C -0.57317 0.38056 -0.572 0.38102 -0.57083 0.38195 C -0.5694 0.3831 -0.56797 0.38472 -0.5664 0.38588 C -0.56497 0.38681 -0.56341 0.38704 -0.56198 0.38773 C -0.5608 0.38843 -0.55963 0.38912 -0.55859 0.38982 C -0.55742 0.3919 -0.55664 0.39468 -0.5552 0.39583 C -0.55195 0.39815 -0.54661 0.39769 -0.54297 0.39769 L -0.54297 0.39769 " pathEditMode="relative" ptsTypes="AAAAAAAAAAAAAAAAAAAAAAAAAAAAAAAAAAAAAAAAAAAAAAAAAAAAAAAAAAAAAAAAAAAAAA">
                                      <p:cBhvr>
                                        <p:cTn id="6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78 0.00579 -0.00143 0.01181 -0.00234 0.01783 C -0.0026 0.01991 -0.00312 0.02176 -0.00338 0.02384 C -0.0039 0.02639 -0.00403 0.02917 -0.00455 0.03171 C -0.00508 0.03449 -0.00612 0.03704 -0.00677 0.03958 C -0.00833 0.0463 -0.00755 0.04699 -0.01015 0.05371 C -0.01432 0.06389 -0.01276 0.05509 -0.01575 0.06551 C -0.02135 0.08542 -0.01601 0.07408 -0.02356 0.0875 C -0.02435 0.09144 -0.02448 0.09583 -0.02578 0.09931 C -0.02838 0.10625 -0.02903 0.1081 -0.03255 0.11528 C -0.03398 0.11806 -0.03567 0.12037 -0.03698 0.12338 C -0.04453 0.13982 -0.03815 0.13125 -0.04479 0.13912 C -0.047 0.14514 -0.04726 0.1463 -0.05039 0.15116 C -0.05143 0.15255 -0.05273 0.15347 -0.05377 0.15509 C -0.05937 0.16343 -0.05468 0.15949 -0.06054 0.16296 C -0.07122 0.18218 -0.05755 0.15949 -0.06718 0.17107 C -0.06862 0.17269 -0.0694 0.17523 -0.07057 0.17708 C -0.08021 0.19121 -0.06627 0.16783 -0.07838 0.18704 C -0.08047 0.19005 -0.08203 0.19375 -0.08398 0.19699 C -0.08502 0.19838 -0.08633 0.19954 -0.08737 0.20093 C -0.08893 0.20278 -0.09023 0.20533 -0.09192 0.20695 C -0.09192 0.20695 -0.10586 0.21921 -0.10976 0.22269 C -0.11133 0.22408 -0.11289 0.225 -0.11432 0.22685 C -0.11575 0.22871 -0.11718 0.23102 -0.11875 0.23264 C -0.12213 0.23658 -0.12513 0.23773 -0.12877 0.24074 C -0.13034 0.2419 -0.1319 0.24329 -0.13333 0.24468 C -0.1345 0.24583 -0.13541 0.24769 -0.13672 0.24861 C -0.13802 0.24977 -0.13971 0.25 -0.14114 0.2507 C -0.14231 0.25185 -0.14336 0.25347 -0.14453 0.25463 C -0.14922 0.2588 -0.15442 0.26042 -0.15911 0.26458 C -0.16106 0.26621 -0.16263 0.26898 -0.16471 0.2706 C -0.16679 0.27222 -0.16914 0.27315 -0.17135 0.27454 C -0.17617 0.27732 -0.17356 0.27593 -0.17916 0.27847 C -0.1888 0.28982 -0.17669 0.27616 -0.18593 0.28449 C -0.18711 0.28542 -0.18815 0.28727 -0.18932 0.28843 C -0.1931 0.2919 -0.19284 0.28912 -0.19713 0.29236 C -0.20026 0.29468 -0.20286 0.29861 -0.20612 0.30046 C -0.21302 0.3044 -0.2056 0.29977 -0.21393 0.30625 C -0.21575 0.30787 -0.21758 0.30903 -0.21953 0.31042 C -0.22174 0.31181 -0.22409 0.3125 -0.2263 0.31435 C -0.22773 0.31574 -0.22929 0.31667 -0.23073 0.31829 C -0.23307 0.32083 -0.23489 0.32477 -0.2375 0.32616 C -0.24179 0.32871 -0.24466 0.33079 -0.24974 0.33218 L -0.25651 0.33426 C -0.25794 0.33565 -0.25937 0.33727 -0.26093 0.3382 C -0.26315 0.33935 -0.26549 0.33935 -0.26771 0.34028 C -0.2707 0.34144 -0.27369 0.34236 -0.27669 0.34421 C -0.2819 0.34722 -0.28672 0.35046 -0.29231 0.35208 C -0.29596 0.35324 -0.29974 0.35347 -0.30351 0.35417 C -0.31445 0.35903 -0.3013 0.35139 -0.31133 0.36412 C -0.31198 0.36482 -0.32135 0.36806 -0.32148 0.36806 C -0.32291 0.36945 -0.32448 0.3706 -0.32591 0.37199 C -0.32708 0.37315 -0.32799 0.37523 -0.32929 0.37593 C -0.33177 0.37778 -0.34244 0.37963 -0.34375 0.38009 L -0.34049 0.37593 L -0.34049 0.37408 " pathEditMode="relative" ptsTypes="AAAAAAAAAAAAAAAAAAAAAAAAAAAAAAAAAAAAAAAAAAAAAAAAAAAAAAAAA">
                                      <p:cBhvr>
                                        <p:cTn id="7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937 -0.01064 -0.01901 -0.02037 -0.02799 -0.03194 C -0.03073 -0.03518 -0.03307 -0.03912 -0.03594 -0.04189 C -0.03867 -0.04444 -0.04206 -0.04537 -0.04492 -0.04768 C -0.04648 -0.0493 -0.04779 -0.05185 -0.04935 -0.0537 C -0.05039 -0.05509 -0.05156 -0.05648 -0.05273 -0.05763 C -0.05625 -0.06736 -0.05638 -0.06921 -0.06055 -0.07569 C -0.06237 -0.07847 -0.06432 -0.08078 -0.06614 -0.08356 C -0.07226 -0.09328 -0.06862 -0.09004 -0.07513 -0.09745 C -0.07695 -0.09976 -0.07878 -0.10162 -0.08073 -0.10347 C -0.08216 -0.10509 -0.08385 -0.10578 -0.08516 -0.1074 C -0.08646 -0.10925 -0.08737 -0.11157 -0.08854 -0.11342 C -0.08997 -0.11574 -0.09154 -0.11736 -0.09297 -0.11944 C -0.09427 -0.12129 -0.09518 -0.12361 -0.09635 -0.12546 C -0.09753 -0.12708 -0.10312 -0.13541 -0.10534 -0.13726 C -0.10716 -0.13888 -0.10898 -0.14004 -0.11094 -0.14143 C -0.11198 -0.14213 -0.11328 -0.14236 -0.11432 -0.14328 C -0.11549 -0.14444 -0.11641 -0.14629 -0.11758 -0.14722 C -0.12266 -0.15115 -0.12109 -0.14745 -0.12552 -0.15138 C -0.13177 -0.15694 -0.12591 -0.15578 -0.13555 -0.15925 C -0.13737 -0.15995 -0.13932 -0.16064 -0.14114 -0.16134 C -0.14818 -0.16319 -0.15417 -0.16388 -0.16133 -0.16527 C -0.16432 -0.16574 -0.16732 -0.16666 -0.17031 -0.16713 L -0.21276 -0.16319 C -0.21549 -0.16296 -0.2181 -0.1618 -0.2207 -0.16134 C -0.22552 -0.16041 -0.23034 -0.15995 -0.23516 -0.15925 C -0.23711 -0.15856 -0.23893 -0.1581 -0.24075 -0.15717 C -0.24232 -0.15671 -0.24375 -0.15578 -0.24531 -0.15532 C -0.24792 -0.15439 -0.25052 -0.15393 -0.25312 -0.15324 C -0.26029 -0.14907 -0.25534 -0.15208 -0.26771 -0.14328 C -0.26953 -0.14213 -0.27135 -0.14027 -0.27331 -0.13935 L -0.28229 -0.13541 C -0.28489 -0.13425 -0.2875 -0.13263 -0.2901 -0.13148 C -0.2931 -0.13009 -0.29909 -0.12754 -0.29909 -0.12754 C -0.30117 -0.12106 -0.30651 -0.10463 -0.30911 -0.10162 L -0.3125 -0.09745 C -0.31328 -0.08958 -0.31341 -0.08518 -0.31471 -0.07777 C -0.31536 -0.07361 -0.31654 -0.0699 -0.31693 -0.06574 C -0.31849 -0.05347 -0.31914 -0.04305 -0.32148 -0.03194 C -0.32213 -0.02847 -0.32266 -0.025 -0.3237 -0.02199 C -0.32461 -0.01898 -0.32591 -0.01666 -0.32708 -0.01388 C -0.32969 0 -0.32682 -0.01666 -0.3293 0.00996 C -0.32982 0.01505 -0.33294 0.02477 -0.33372 0.02778 C -0.33503 0.03936 -0.33398 0.03473 -0.33594 0.0419 L -0.33594 0.0419 " pathEditMode="relative" ptsTypes="AAAAAAAAAAAAAAAAAAAAAAAAAAAAAAAAAAAAAAAAAAAAAA">
                                      <p:cBhvr>
                                        <p:cTn id="8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104 0.00578 0.00234 0.0118 0.00326 0.01782 C 0.00378 0.02106 0.00404 0.02453 0.00443 0.02778 C 0.00469 0.03032 0.00521 0.0331 0.0056 0.03565 C 0.00521 0.06551 0.00508 0.09537 0.00443 0.12523 C 0.0043 0.12986 0.00247 0.15 0.00221 0.15509 C 0.00143 0.16504 0.00039 0.18866 -0.00117 0.19699 C -0.00156 0.19907 -0.00195 0.20092 -0.00234 0.20301 C -0.00273 0.20555 -0.00273 0.20833 -0.00338 0.21088 C -0.00794 0.22893 -0.00586 0.21389 -0.00794 0.22685 C -0.00833 0.2294 -0.00859 0.23217 -0.00898 0.23472 C -0.00937 0.2368 -0.00976 0.23866 -0.01016 0.24074 C -0.01055 0.24352 -0.01068 0.24629 -0.0112 0.24884 C -0.01185 0.25092 -0.01289 0.25254 -0.01354 0.25463 C -0.01432 0.25741 -0.01484 0.26018 -0.01575 0.26273 C -0.01641 0.26481 -0.01732 0.26666 -0.01797 0.26875 C -0.01875 0.27129 -0.01927 0.2743 -0.02018 0.27662 C -0.02109 0.27893 -0.02266 0.28032 -0.02357 0.28264 C -0.02669 0.28958 -0.02943 0.29722 -0.03255 0.3044 C -0.03398 0.30787 -0.03555 0.31111 -0.03698 0.31435 C -0.03854 0.31782 -0.03958 0.32176 -0.04154 0.3243 C -0.04336 0.32708 -0.04531 0.3294 -0.04713 0.33241 C -0.05703 0.34861 -0.05104 0.34398 -0.05833 0.34838 C -0.05976 0.35023 -0.06107 0.35254 -0.06276 0.35416 C -0.06406 0.35555 -0.06966 0.35787 -0.07057 0.35833 C -0.07174 0.35949 -0.07279 0.36111 -0.07396 0.36227 C -0.07669 0.36458 -0.07891 0.36435 -0.08177 0.3662 C -0.08333 0.36736 -0.08463 0.36921 -0.0862 0.37014 C -0.08776 0.37106 -0.08919 0.37153 -0.09075 0.37222 C -0.09857 0.37616 -0.08854 0.37268 -0.10195 0.37616 C -0.10299 0.37685 -0.10417 0.37754 -0.10534 0.37824 C -0.1082 0.37963 -0.11146 0.37963 -0.11419 0.38217 C -0.12656 0.39305 -0.10677 0.37639 -0.12995 0.39004 C -0.13763 0.39467 -0.12812 0.38935 -0.13893 0.39398 C -0.13997 0.39467 -0.14101 0.3956 -0.14219 0.39606 C -0.1444 0.39699 -0.14674 0.39745 -0.14896 0.39815 C -0.16458 0.40231 -0.14844 0.39768 -0.16797 0.40208 C -0.17018 0.40254 -0.17239 0.40347 -0.17474 0.40393 C -0.18242 0.40949 -0.17838 0.40694 -0.18698 0.41203 C -0.18815 0.41273 -0.18919 0.41366 -0.19036 0.41389 C -0.20234 0.41828 -0.18867 0.41366 -0.20495 0.41805 C -0.20937 0.41921 -0.2138 0.42153 -0.21836 0.42199 L -0.23737 0.42407 L -0.27995 0.42199 C -0.28216 0.42176 -0.28437 0.42037 -0.28659 0.41991 C -0.29141 0.41898 -0.29635 0.41875 -0.30117 0.41805 C -0.30273 0.41736 -0.30417 0.41666 -0.3056 0.41597 C -0.30677 0.41551 -0.30781 0.41458 -0.30898 0.41389 C -0.31081 0.41319 -0.31276 0.41273 -0.31458 0.41203 C -0.31575 0.41157 -0.3168 0.41065 -0.31797 0.40995 C -0.3194 0.40926 -0.32096 0.40879 -0.32239 0.4081 C -0.32878 0.40486 -0.32279 0.40741 -0.33034 0.40208 C -0.33242 0.40046 -0.33463 0.39884 -0.33698 0.39815 C -0.34414 0.3956 -0.34075 0.39699 -0.34713 0.39398 C -0.35039 0.37662 -0.35 0.38403 -0.34818 0.36018 C -0.34753 0.35069 -0.34805 0.35278 -0.34375 0.35023 C -0.34219 0.34629 -0.34141 0.3412 -0.33919 0.33842 C -0.33776 0.33634 -0.3362 0.33449 -0.33476 0.33241 C -0.32721 0.32083 -0.33542 0.33125 -0.32799 0.32245 C -0.32773 0.31967 -0.32734 0.31713 -0.32695 0.31435 C -0.32279 0.29028 -0.32617 0.31296 -0.32357 0.29444 C -0.32539 0.28981 -0.32891 0.28333 -0.32474 0.27662 C -0.32239 0.27291 -0.31875 0.27338 -0.31575 0.27268 C -0.29896 0.26898 -0.30378 0.2706 -0.33034 0.2706 L -0.33034 0.2706 " pathEditMode="relative" ptsTypes="AAAAAAAAAAAAAAAAAAAAAAAAAAAAAAAAAAAAAAAAAAAAAAAAAAAAAAAAAAAAAAAAAA">
                                      <p:cBhvr>
                                        <p:cTn id="9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78 0.00648 -0.00196 0.01296 -0.00235 0.01967 C -0.003 0.0324 -0.00235 0.04513 -0.00339 0.05763 C -0.00391 0.06319 -0.00573 0.06805 -0.00677 0.07361 C -0.00729 0.07615 -0.00768 0.0787 -0.00794 0.08148 C -0.00951 0.09699 -0.00821 0.09143 -0.01016 0.10347 C -0.01198 0.11458 -0.01055 0.10393 -0.01354 0.11736 C -0.0181 0.13796 -0.01263 0.12106 -0.02018 0.1412 C -0.02344 0.16412 -0.01888 0.13587 -0.02357 0.15509 C -0.02422 0.15763 -0.02396 0.16064 -0.02474 0.16296 C -0.02591 0.16736 -0.02774 0.17106 -0.02917 0.175 L -0.03138 0.18101 C -0.03216 0.18287 -0.03255 0.18541 -0.0336 0.18703 L -0.03815 0.19282 C -0.04024 0.1993 -0.04349 0.20902 -0.04597 0.21481 C -0.04961 0.22314 -0.04857 0.21875 -0.05274 0.22476 C -0.05391 0.22662 -0.05482 0.22893 -0.05599 0.23078 C -0.0586 0.23425 -0.06133 0.23703 -0.06393 0.24074 C -0.0655 0.24305 -0.0668 0.24606 -0.06836 0.24861 C -0.0694 0.25023 -0.07058 0.25115 -0.07175 0.25254 C -0.07318 0.25462 -0.07474 0.25648 -0.07617 0.25856 C -0.07735 0.26041 -0.07826 0.26296 -0.07956 0.26458 C -0.08164 0.26689 -0.08399 0.26851 -0.08633 0.2706 C -0.09349 0.29189 -0.08503 0.27013 -0.09518 0.28634 C -0.09701 0.28935 -0.09805 0.29328 -0.09974 0.29629 C -0.10313 0.30231 -0.11771 0.31967 -0.11875 0.32013 C -0.12396 0.32291 -0.1336 0.32731 -0.13776 0.33217 C -0.13998 0.33495 -0.14206 0.33796 -0.14453 0.34004 C -0.14623 0.34189 -0.14831 0.34259 -0.15013 0.34421 C -0.15313 0.34652 -0.15599 0.34953 -0.15899 0.35208 C -0.16055 0.35347 -0.16211 0.35439 -0.16354 0.35601 C -0.17058 0.3655 -0.16524 0.35949 -0.17357 0.36597 C -0.17513 0.36712 -0.17643 0.36898 -0.178 0.3699 C -0.1806 0.37175 -0.18334 0.37222 -0.18594 0.37407 C -0.1905 0.37685 -0.19466 0.38125 -0.19935 0.38402 C -0.21446 0.39282 -0.19584 0.38217 -0.21953 0.39398 C -0.23255 0.40023 -0.21966 0.39629 -0.23399 0.39976 C -0.23698 0.40254 -0.24284 0.4081 -0.24636 0.40972 C -0.24857 0.41087 -0.25078 0.41111 -0.25313 0.4118 C -0.26628 0.41643 -0.24544 0.41064 -0.26537 0.41574 C -0.27097 0.41898 -0.26914 0.41851 -0.27774 0.41967 C -0.28334 0.4206 -0.28893 0.42106 -0.29453 0.42175 L -0.31693 0.42384 C -0.32735 0.42314 -0.33776 0.42291 -0.34818 0.42175 C -0.35052 0.42152 -0.35274 0.42037 -0.35495 0.41967 C -0.35755 0.41898 -0.36016 0.41851 -0.36276 0.41782 C -0.36393 0.41712 -0.36498 0.41643 -0.36615 0.41574 C -0.36797 0.41458 -0.36979 0.4125 -0.37175 0.4118 C -0.37461 0.41064 -0.37774 0.41064 -0.38073 0.40972 C -0.40117 0.40462 -0.37696 0.41064 -0.39193 0.40578 C -0.39453 0.40509 -0.39714 0.40439 -0.39974 0.40393 C -0.40013 0.40347 -0.40703 0.39837 -0.40873 0.39791 C -0.41315 0.39629 -0.42787 0.39398 -0.43112 0.39398 C -0.45039 0.39282 -0.46992 0.39259 -0.48933 0.39189 C -0.49037 0.3912 -0.49141 0.39004 -0.49258 0.38981 C -0.50417 0.38865 -0.51589 0.3912 -0.52735 0.38796 C -0.52891 0.3875 -0.52617 0.37986 -0.52617 0.37986 L -0.52617 0.37986 L -0.52617 0.37986 " pathEditMode="relative" ptsTypes="AAAAAAAAAAAAAAAAAAAAAAAAAAAAAAAAAAAAAAAAAAAAAAAAAAAAAAAAAAAA">
                                      <p:cBhvr>
                                        <p:cTn id="9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39 0.00578 -0.00065 0.0118 -0.00117 0.01782 C -0.00169 0.02315 -0.00339 0.03379 -0.00339 0.03379 C -0.00508 0.07777 -0.00313 0.05069 -0.0056 0.07152 C -0.00612 0.07477 -0.00625 0.07824 -0.00677 0.08148 C -0.00794 0.08842 -0.01172 0.1044 -0.01354 0.11134 C -0.01458 0.11527 -0.01589 0.11921 -0.0168 0.12315 C -0.01888 0.1324 -0.02005 0.14213 -0.0224 0.15115 C -0.02422 0.15764 -0.02734 0.1625 -0.02917 0.16898 C -0.03034 0.17291 -0.03112 0.17731 -0.03255 0.18102 C -0.03373 0.18402 -0.03568 0.18588 -0.03698 0.18889 C -0.03828 0.1919 -0.03919 0.1956 -0.04037 0.19884 C -0.04141 0.20162 -0.04271 0.20416 -0.04375 0.20671 C -0.04531 0.21065 -0.04636 0.21527 -0.04818 0.21875 C -0.04935 0.22083 -0.05052 0.22245 -0.05156 0.22477 C -0.05248 0.22662 -0.05287 0.22893 -0.05378 0.23078 C -0.05677 0.23634 -0.06302 0.24768 -0.06719 0.25254 C -0.07162 0.25764 -0.07695 0.25995 -0.08073 0.26643 C -0.08581 0.27546 -0.08776 0.27963 -0.09518 0.28842 C -0.09779 0.29143 -0.103 0.29838 -0.10638 0.30023 C -0.10938 0.30208 -0.11237 0.30301 -0.11537 0.3044 C -0.12318 0.31458 -0.11745 0.30787 -0.12995 0.31828 C -0.13138 0.31944 -0.13281 0.32106 -0.13438 0.32222 C -0.13659 0.32384 -0.13893 0.32477 -0.14115 0.32615 C -0.14596 0.32893 -0.14336 0.32754 -0.14896 0.33009 C -0.15703 0.34097 -0.14948 0.33287 -0.16133 0.33819 C -0.16628 0.34027 -0.1668 0.34282 -0.17136 0.34606 C -0.17357 0.34768 -0.17591 0.34815 -0.17813 0.35 C -0.17956 0.35139 -0.18099 0.35324 -0.18255 0.35393 C -0.18477 0.35509 -0.18698 0.35532 -0.18932 0.35602 C -0.19037 0.3574 -0.19141 0.35902 -0.19258 0.35995 C -0.19479 0.3618 -0.1974 0.36157 -0.19935 0.36389 C -0.20482 0.3706 -0.20039 0.3662 -0.20716 0.3699 C -0.21172 0.37245 -0.21589 0.37662 -0.22057 0.37801 C -0.24623 0.38449 -0.21445 0.37615 -0.23399 0.38194 C -0.23659 0.38264 -0.23932 0.3831 -0.24193 0.38379 C -0.24857 0.38588 -0.25534 0.38819 -0.26198 0.38981 L -0.26992 0.3919 C -0.27214 0.39236 -0.27435 0.39328 -0.27656 0.39375 C -0.27995 0.39467 -0.28333 0.39514 -0.28672 0.39583 L -0.29557 0.39791 C -0.33073 0.39606 -0.32279 0.39815 -0.34375 0.39375 C -0.34883 0.39282 -0.35339 0.39213 -0.35833 0.38981 C -0.36081 0.38865 -0.36524 0.38518 -0.36732 0.38379 C -0.36836 0.3831 -0.3694 0.38194 -0.37057 0.38194 C -0.38216 0.38078 -0.39375 0.38055 -0.40534 0.37986 C -0.40833 0.37916 -0.41133 0.37824 -0.41432 0.37801 C -0.42513 0.37685 -0.43594 0.37754 -0.44675 0.37592 C -0.45052 0.37546 -0.45859 0.37014 -0.46237 0.36805 C -0.46354 0.36736 -0.46458 0.36643 -0.46576 0.36597 C -0.46732 0.36527 -0.46875 0.36458 -0.47031 0.36389 C -0.47565 0.3618 -0.4793 0.36134 -0.48477 0.3581 C -0.48594 0.3574 -0.48698 0.35648 -0.48815 0.35602 C -0.48984 0.35509 -0.49427 0.3537 -0.49596 0.35208 C -0.50195 0.34676 -0.49701 0.34953 -0.50274 0.34213 C -0.50404 0.34027 -0.5056 0.33912 -0.50716 0.33819 C -0.50899 0.33703 -0.51094 0.3368 -0.51276 0.33611 C -0.51432 0.33541 -0.51589 0.33495 -0.51732 0.33402 C -0.52162 0.33148 -0.52344 0.32963 -0.52734 0.32615 C -0.52813 0.32152 -0.52813 0.3162 -0.52956 0.31227 C -0.53164 0.30671 -0.53737 0.29838 -0.53737 0.29838 C -0.53711 0.28773 -0.53685 0.27708 -0.53633 0.26643 C -0.53581 0.2544 -0.53581 0.25069 -0.53294 0.24051 C -0.53112 0.23402 -0.528 0.22916 -0.52396 0.22662 C -0.52292 0.22592 -0.52175 0.22546 -0.5207 0.22477 C -0.51875 0.22338 -0.51693 0.21944 -0.51511 0.22083 C -0.51367 0.22176 -0.51511 0.22592 -0.51511 0.2287 L -0.51511 0.2287 " pathEditMode="relative" ptsTypes="AAAAAAAAAAAAAAAAAAAAAAAAAAAAAAAAAAAAAAAAAAAAAAAAAAAAAAAAAAAAAAAAAAAAA">
                                      <p:cBhvr>
                                        <p:cTn id="10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95 0.0051 -0.00391 0.01042 -0.0056 0.01574 C -0.00651 0.01829 -0.00703 0.0213 -0.00794 0.02385 C -0.00859 0.02593 -0.00951 0.02755 -0.01016 0.02963 C -0.0194 0.0588 -0.00716 0.0213 -0.01354 0.04375 C -0.01536 0.05023 -0.01836 0.0544 -0.02135 0.05949 C -0.02513 0.07616 -0.02161 0.0632 -0.02695 0.07755 C -0.02813 0.08079 -0.02891 0.08449 -0.03034 0.0875 C -0.03268 0.0926 -0.03594 0.09607 -0.03815 0.10139 C -0.0431 0.1132 -0.04023 0.10695 -0.04714 0.11922 C -0.05078 0.13218 -0.04818 0.12523 -0.05599 0.13912 L -0.05599 0.13912 C -0.05807 0.14468 -0.06016 0.15047 -0.06276 0.1551 C -0.06367 0.15672 -0.06497 0.15787 -0.06615 0.15903 C -0.06784 0.16667 -0.06784 0.17037 -0.07174 0.175 C -0.07266 0.17616 -0.07396 0.17639 -0.07513 0.17709 C -0.07721 0.18473 -0.07734 0.18727 -0.08177 0.19283 C -0.08281 0.19422 -0.08398 0.19422 -0.08516 0.19491 C -0.08815 0.19885 -0.09063 0.20486 -0.09414 0.20695 C -0.1026 0.21181 -0.09219 0.2051 -0.10078 0.21273 C -0.10182 0.21366 -0.10313 0.21389 -0.10417 0.21482 C -0.13216 0.23959 -0.08555 0.2007 -0.11094 0.22084 C -0.11419 0.22338 -0.1194 0.22917 -0.12318 0.23079 C -0.12578 0.23195 -0.12852 0.23172 -0.13112 0.23264 C -0.13411 0.2338 -0.13711 0.23496 -0.13997 0.23681 C -0.14115 0.23727 -0.14219 0.23843 -0.14336 0.23866 C -0.14779 0.23982 -0.15234 0.24051 -0.15677 0.24074 L -0.29232 0.2426 C -0.35299 0.24838 -0.32201 0.2463 -0.4401 0.2426 C -0.44167 0.2426 -0.44701 0.24028 -0.44909 0.23866 C -0.45208 0.23635 -0.45794 0.23079 -0.45794 0.23079 C -0.45911 0.22616 -0.46016 0.2213 -0.46133 0.2169 C -0.46198 0.21412 -0.46302 0.21158 -0.46354 0.2088 C -0.46406 0.20625 -0.46432 0.20348 -0.46471 0.20093 C -0.46419 0.18195 -0.4694 0.16598 -0.46029 0.15903 C -0.45885 0.15811 -0.45729 0.15787 -0.45573 0.15718 C -0.45208 0.15278 -0.45378 0.15301 -0.4513 0.15301 L -0.4513 0.15301 " pathEditMode="relative" ptsTypes="AAAAAAAAAAAAAAAAAAAAAAAAAAAAAAAAAAAAAAA">
                                      <p:cBhvr>
                                        <p:cTn id="1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78 0.00787 -0.00117 0.01597 -0.00235 0.02384 C -0.00274 0.02662 -0.00391 0.02894 -0.00456 0.03171 C -0.00547 0.03565 -0.00612 0.03958 -0.00677 0.04375 C -0.00794 0.05093 -0.0086 0.05856 -0.01016 0.06551 C -0.01081 0.06875 -0.0125 0.07083 -0.01354 0.07361 C -0.01888 0.08796 -0.0181 0.09259 -0.028 0.10741 C -0.03034 0.11065 -0.03268 0.11389 -0.03477 0.11736 C -0.03477 0.11736 -0.04453 0.13472 -0.04714 0.13935 C -0.04818 0.1412 -0.04909 0.14375 -0.05039 0.14514 C -0.05274 0.14792 -0.05508 0.15023 -0.05716 0.15324 C -0.06094 0.1581 -0.06289 0.16134 -0.06732 0.16505 C -0.06836 0.1662 -0.06953 0.1662 -0.07058 0.16713 C -0.08581 0.1794 -0.07344 0.17153 -0.08633 0.17917 C -0.09466 0.19028 -0.08633 0.18102 -0.09753 0.18704 C -0.09909 0.18796 -0.10039 0.19005 -0.10196 0.19097 C -0.10339 0.1919 -0.10495 0.19213 -0.10638 0.19306 C -0.10873 0.19421 -0.11094 0.19583 -0.11315 0.19699 C -0.11459 0.19769 -0.11615 0.19815 -0.11771 0.19907 C -0.14076 0.21273 -0.10899 0.19537 -0.12774 0.20486 C -0.12891 0.20556 -0.12995 0.20648 -0.13112 0.20694 C -0.13594 0.20856 -0.14089 0.20926 -0.14571 0.21088 C -0.16107 0.21644 -0.14584 0.21644 -0.16914 0.21898 L -0.18711 0.22083 C -0.19571 0.22199 -0.21289 0.225 -0.21289 0.225 C -0.22279 0.22454 -0.25508 0.225 -0.27214 0.22083 C -0.28125 0.21875 -0.27214 0.21944 -0.28112 0.21481 C -0.28659 0.21204 -0.29427 0.21042 -0.30013 0.20903 C -0.3043 0.19907 -0.30235 0.20208 -0.30794 0.19491 C -0.30912 0.19352 -0.31016 0.1919 -0.31133 0.19097 C -0.31354 0.18935 -0.3181 0.18704 -0.3181 0.18704 C -0.31953 0.18449 -0.32084 0.18102 -0.32253 0.17917 C -0.32383 0.17755 -0.32552 0.17778 -0.32709 0.17708 C -0.32813 0.17662 -0.3293 0.17569 -0.33047 0.175 C -0.33229 0.17431 -0.33594 0.17315 -0.33594 0.17315 L -0.33594 0.17315 " pathEditMode="relative" ptsTypes="AAAAAAAAAAAAAAAAAAAAAAAAAAAAAAAAAAAAA">
                                      <p:cBhvr>
                                        <p:cTn id="1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82 0.06551 0.00013 0.02153 -0.00234 0.05555 C -0.00273 0.06157 -0.00273 0.06759 -0.00338 0.07361 C -0.00416 0.07963 -0.00585 0.08541 -0.00677 0.09143 C -0.00768 0.09722 -0.00781 0.10347 -0.00898 0.10926 C -0.01484 0.13842 -0.01536 0.11435 -0.02135 0.15717 C -0.02513 0.18356 -0.02135 0.16296 -0.02799 0.18703 C -0.02968 0.19282 -0.03099 0.19884 -0.03255 0.20486 C -0.03567 0.2169 -0.03841 0.225 -0.04257 0.2368 C -0.04362 0.23958 -0.04479 0.24213 -0.04596 0.24467 C -0.04674 0.24861 -0.04726 0.25278 -0.04817 0.25671 C -0.04869 0.25879 -0.0496 0.26065 -0.05039 0.2625 C -0.0526 0.26805 -0.0552 0.27291 -0.05716 0.27847 C -0.05911 0.28449 -0.06119 0.2912 -0.0638 0.29653 C -0.06666 0.30185 -0.06979 0.30694 -0.07278 0.31227 L -0.07734 0.32037 L -0.08059 0.32615 C -0.08255 0.32963 -0.08411 0.33356 -0.08619 0.33611 C -0.09036 0.34143 -0.0944 0.34699 -0.09856 0.35208 C -0.10078 0.35486 -0.10338 0.35671 -0.1052 0.36018 C -0.10677 0.36273 -0.10794 0.36597 -0.10976 0.36805 C -0.12057 0.38078 -0.11575 0.37199 -0.12539 0.38009 C -0.13281 0.38611 -0.13281 0.38912 -0.13997 0.39398 C -0.14609 0.39815 -0.14921 0.39838 -0.15559 0.4 C -0.15859 0.40185 -0.16145 0.40486 -0.16458 0.40578 C -0.16679 0.40648 -0.20364 0.40995 -0.20377 0.40995 L -0.25638 0.4118 C -0.2582 0.4125 -0.26002 0.41342 -0.26197 0.41389 C -0.28229 0.41736 -0.28489 0.41551 -0.30898 0.41389 C -0.31783 0.4125 -0.32395 0.4118 -0.33242 0.40995 C -0.33776 0.40856 -0.34283 0.40625 -0.34817 0.40578 C -0.35976 0.40486 -0.37317 0.40393 -0.38502 0.40185 C -0.3914 0.40069 -0.39778 0.3993 -0.40416 0.39791 L -0.41302 0.39398 C -0.41458 0.39328 -0.41601 0.39282 -0.41757 0.3919 C -0.41862 0.3912 -0.41979 0.39051 -0.42083 0.39004 C -0.4246 0.38819 -0.42708 0.38727 -0.43099 0.38588 C -0.43203 0.38333 -0.43294 0.38009 -0.43437 0.37801 C -0.43554 0.37615 -0.43737 0.37546 -0.4388 0.37407 C -0.44075 0.37222 -0.44244 0.3699 -0.4444 0.36805 C -0.44804 0.36458 -0.45273 0.36041 -0.45677 0.3581 C -0.4582 0.35717 -0.45963 0.35671 -0.46119 0.35602 C -0.46224 0.35486 -0.46328 0.35301 -0.46458 0.35208 C -0.46601 0.35115 -0.4677 0.35162 -0.46901 0.35023 C -0.47044 0.34884 -0.47109 0.34583 -0.47239 0.34421 C -0.4733 0.34305 -0.47474 0.34305 -0.47578 0.34213 C -0.4875 0.33171 -0.47916 0.33588 -0.48919 0.33217 C -0.49062 0.33102 -0.49205 0.32916 -0.49362 0.32824 C -0.49661 0.32662 -0.4996 0.32569 -0.5026 0.3243 C -0.5082 0.32176 -0.50559 0.32315 -0.51041 0.32037 C -0.51744 0.31203 -0.50976 0.32083 -0.51822 0.31227 C -0.52018 0.31041 -0.52187 0.30787 -0.52382 0.30648 C -0.53645 0.29629 -0.52604 0.30787 -0.53398 0.29838 C -0.53463 0.29653 -0.53528 0.29421 -0.53619 0.29236 C -0.53893 0.28657 -0.54075 0.28588 -0.54283 0.27847 C -0.54322 0.27731 -0.54283 0.27592 -0.54283 0.27453 L -0.54283 0.27453 " pathEditMode="relative" ptsTypes="AAAAAAAAAAAAAAAAAAAAAAAAAAAAAAAAAAAAAAAAAAAAAAAAAAAAAAAAAA">
                                      <p:cBhvr>
                                        <p:cTn id="1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56 0.00926 -0.00312 0.01852 -0.00455 0.02778 C -0.00494 0.03033 -0.00533 0.03311 -0.0056 0.03565 C -0.00755 0.05463 -0.0052 0.04422 -0.00898 0.05764 C -0.00937 0.06227 -0.0095 0.0669 -0.01015 0.07153 C -0.01067 0.075 -0.01172 0.07825 -0.01237 0.08149 C -0.01276 0.08357 -0.01315 0.08542 -0.01354 0.0875 C -0.0164 0.10579 -0.01237 0.08473 -0.01679 0.10348 C -0.01731 0.10533 -0.01744 0.10741 -0.01797 0.10926 C -0.01862 0.11158 -0.01953 0.1132 -0.02018 0.11528 C -0.02109 0.11783 -0.02174 0.12061 -0.02239 0.12338 C -0.02435 0.13635 -0.02239 0.12663 -0.02578 0.13727 C -0.02669 0.13982 -0.02721 0.1426 -0.02799 0.14514 C -0.02942 0.14931 -0.03086 0.15325 -0.03255 0.15718 C -0.03502 0.16297 -0.03606 0.16644 -0.03919 0.17107 C -0.04023 0.17269 -0.04153 0.17362 -0.04257 0.175 C -0.04817 0.18982 -0.04101 0.17176 -0.04817 0.18704 C -0.04908 0.18889 -0.04948 0.19121 -0.05039 0.19306 C -0.05143 0.19468 -0.05273 0.19538 -0.05377 0.197 C -0.05768 0.20278 -0.05755 0.20533 -0.06158 0.2088 C -0.06263 0.20973 -0.06393 0.20996 -0.06497 0.21088 C -0.06692 0.2125 -0.06862 0.21528 -0.07057 0.2169 C -0.072 0.21806 -0.07356 0.21806 -0.075 0.21875 C -0.09244 0.22801 -0.06953 0.21783 -0.09075 0.22477 C -0.09375 0.2257 -0.09661 0.22778 -0.09974 0.22871 C -0.10156 0.2294 -0.10338 0.2301 -0.10533 0.23079 C -0.10677 0.23125 -0.1082 0.23241 -0.10976 0.23288 C -0.11315 0.23357 -0.11653 0.23403 -0.11979 0.23473 C -0.12135 0.23542 -0.12278 0.23612 -0.12435 0.23681 C -0.1306 0.23889 -0.13437 0.23936 -0.14114 0.24075 C -0.14505 0.24237 -0.14804 0.24399 -0.15234 0.24468 C -0.15859 0.24561 -0.16497 0.24584 -0.17135 0.24676 C -0.22239 0.25325 -0.17786 0.24862 -0.22057 0.25278 L -0.34375 0.2507 C -0.34791 0.25047 -0.35091 0.24815 -0.35494 0.24676 C -0.36367 0.24352 -0.36119 0.24538 -0.37161 0.24283 C -0.37356 0.24213 -0.37539 0.24144 -0.37721 0.24075 C -0.38606 0.22894 -0.37708 0.24051 -0.38958 0.22686 C -0.39192 0.22431 -0.39401 0.22153 -0.39635 0.21875 L -0.39961 0.21482 C -0.40156 0.20996 -0.40338 0.20417 -0.40638 0.20093 C -0.40846 0.19885 -0.4108 0.19815 -0.41315 0.197 C -0.4138 0.19491 -0.41445 0.19283 -0.41536 0.19098 C -0.41783 0.18612 -0.42148 0.18288 -0.42317 0.17709 C -0.42942 0.15463 -0.42773 0.16436 -0.42981 0.14908 C -0.42955 0.13913 -0.42942 0.12917 -0.42877 0.11922 C -0.42864 0.11713 -0.42812 0.11528 -0.4276 0.11343 C -0.42656 0.10903 -0.42487 0.10325 -0.42317 0.09931 C -0.42252 0.09792 -0.42161 0.09676 -0.42096 0.09538 L -0.42096 0.09538 " pathEditMode="relative" ptsTypes="AAAAAAAAAAAAAAAAAAAAAAAAAAAAAAAAAAAAAAAAAAAAAAAAAAA">
                                      <p:cBhvr>
                                        <p:cTn id="1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338 0.00416 -0.00651 0.00879 -0.01015 0.01203 C -0.0125 0.01412 -0.01536 0.01435 -0.01797 0.01597 C -0.0207 0.01782 -0.02304 0.02037 -0.02578 0.02199 C -0.02877 0.02361 -0.0319 0.02407 -0.03476 0.02592 C -0.05273 0.03726 -0.03724 0.03194 -0.0526 0.03588 C -0.05807 0.04074 -0.06002 0.04398 -0.06614 0.04398 C -0.06875 0.04398 -0.07135 0.04259 -0.07396 0.04189 C -0.07617 0.0412 -0.07838 0.0405 -0.0806 0.03981 C -0.0832 0.03912 -0.08594 0.03865 -0.08841 0.03796 C -0.09179 0.0368 -0.09518 0.03495 -0.09857 0.03402 C -0.10182 0.03287 -0.10521 0.03263 -0.10859 0.03194 C -0.11237 0.03125 -0.11601 0.03078 -0.11979 0.02986 C -0.12174 0.02939 -0.12982 0.02708 -0.13216 0.02592 C -0.1332 0.02546 -0.13437 0.02453 -0.13541 0.02407 C -0.13698 0.02129 -0.13828 0.01828 -0.13997 0.01597 C -0.14297 0.01203 -0.14909 0.00949 -0.15221 0.0081 C -0.15703 0.00601 -0.16198 0.00439 -0.16679 0.00208 C -0.172 -0.00024 -0.17721 -0.00348 -0.18242 -0.00579 C -0.1888 -0.00857 -0.18541 -0.00741 -0.19258 -0.00996 C -0.19401 -0.01181 -0.19531 -0.01436 -0.197 -0.01575 C -0.19974 -0.01829 -0.20495 -0.02037 -0.2082 -0.02176 C -0.20963 -0.02315 -0.21107 -0.025 -0.21263 -0.0257 C -0.21484 -0.02686 -0.21719 -0.02686 -0.2194 -0.02778 C -0.22057 -0.02825 -0.22161 -0.02917 -0.22278 -0.02963 C -0.22422 -0.03241 -0.22539 -0.03565 -0.22721 -0.03774 C -0.23008 -0.04075 -0.2362 -0.04237 -0.23958 -0.04375 C -0.24101 -0.04561 -0.24232 -0.04815 -0.24401 -0.04954 C -0.24505 -0.05047 -0.25351 -0.05348 -0.25403 -0.05371 C -0.26224 -0.06806 -0.25508 -0.05649 -0.26185 -0.06551 C -0.26536 -0.07014 -0.272 -0.0794 -0.272 -0.0794 C -0.27734 -0.09838 -0.27448 -0.09075 -0.27982 -0.10325 C -0.2806 -0.10741 -0.28151 -0.11112 -0.28203 -0.11528 C -0.28268 -0.11922 -0.28333 -0.12524 -0.28424 -0.12917 C -0.28489 -0.13195 -0.28594 -0.1345 -0.28659 -0.13704 C -0.28698 -0.13912 -0.28711 -0.14121 -0.28763 -0.14306 C -0.28828 -0.14514 -0.28932 -0.147 -0.28984 -0.14908 C -0.29088 -0.15301 -0.29075 -0.15741 -0.29219 -0.16112 C -0.29648 -0.17246 -0.29271 -0.16135 -0.29544 -0.17292 C -0.29609 -0.1757 -0.29765 -0.18079 -0.29765 -0.18079 L -0.29765 -0.18079 " pathEditMode="relative" ptsTypes="AAAAAAAAAAAAAAAAAAAAAAAAAAAAAAAAAAAAAAAAAA">
                                      <p:cBhvr>
                                        <p:cTn id="14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3 0.00254 -0.00742 0.01389 -0.00899 0.01991 C -0.01276 0.0331 -0.0056 0.01759 -0.01458 0.03588 C -0.02201 0.05069 -0.01406 0.03403 -0.02136 0.04583 C -0.02448 0.05069 -0.02682 0.05741 -0.03034 0.06157 C -0.03867 0.07153 -0.02839 0.05879 -0.03698 0.07153 C -0.03802 0.07315 -0.03932 0.0743 -0.04037 0.07569 C -0.04154 0.07708 -0.04649 0.08403 -0.04818 0.08565 C -0.05 0.08704 -0.05208 0.08773 -0.05378 0.08958 C -0.05612 0.0919 -0.05794 0.09606 -0.06055 0.09745 C -0.06159 0.09815 -0.06276 0.09861 -0.06393 0.09954 C -0.06576 0.10116 -0.06745 0.10417 -0.0694 0.10555 C -0.0724 0.10741 -0.07539 0.1081 -0.07839 0.10949 C -0.0888 0.11412 -0.07591 0.10856 -0.08958 0.11342 C -0.09115 0.11389 -0.09258 0.11504 -0.09414 0.11551 C -0.09779 0.11643 -0.10156 0.11667 -0.10534 0.11736 C -0.10925 0.11829 -0.11276 0.11944 -0.11654 0.12129 C -0.1207 0.12361 -0.11953 0.12384 -0.12435 0.12546 C -0.12695 0.12616 -0.12956 0.12639 -0.13216 0.12731 C -0.13516 0.12847 -0.13802 0.13079 -0.14115 0.13125 C -0.15456 0.13379 -0.14857 0.13217 -0.15899 0.13542 L -0.22734 0.13333 C -0.22852 0.13333 -0.22956 0.13217 -0.2306 0.13125 C -0.23333 0.1294 -0.23581 0.12708 -0.23854 0.12546 C -0.2418 0.12315 -0.24518 0.12129 -0.24857 0.11944 L -0.25195 0.11736 C -0.25234 0.11481 -0.25208 0.11157 -0.253 0.10949 C -0.25417 0.10671 -0.25612 0.10555 -0.25755 0.10347 C -0.26706 0.08889 -0.25339 0.10625 -0.26654 0.09352 C -0.26888 0.0912 -0.27083 0.08796 -0.27318 0.08565 C -0.27461 0.08403 -0.27617 0.08287 -0.27761 0.08148 C -0.27878 0.07963 -0.27995 0.07778 -0.28099 0.07569 C -0.28672 0.06342 -0.28021 0.06528 -0.29336 0.04768 C -0.31367 0.0206 -0.2931 0.0493 -0.30794 0.02592 C -0.30925 0.02361 -0.31094 0.02199 -0.31237 0.01991 C -0.31497 0.01597 -0.31758 0.01204 -0.32018 0.00787 C -0.32057 0.00602 -0.32083 0.00393 -0.32136 0.00208 C -0.32188 -0.00023 -0.32292 -0.00185 -0.32357 -0.00394 C -0.32435 -0.00648 -0.32513 -0.00926 -0.32578 -0.01204 C -0.32695 -0.01667 -0.32813 -0.02107 -0.32917 -0.02593 C -0.32969 -0.02847 -0.32982 -0.03125 -0.33034 -0.0338 C -0.33138 -0.04074 -0.33164 -0.04074 -0.33359 -0.04769 C -0.33399 -0.05116 -0.33438 -0.0544 -0.33477 -0.05764 C -0.33607 -0.06875 -0.33607 -0.06435 -0.33698 -0.07755 C -0.3375 -0.08426 -0.3375 -0.09097 -0.33815 -0.09746 C -0.33828 -0.09954 -0.33893 -0.10139 -0.33919 -0.10347 C -0.33971 -0.10671 -0.33971 -0.11019 -0.34037 -0.11343 C -0.34089 -0.11621 -0.34193 -0.11875 -0.34258 -0.1213 C -0.34336 -0.12477 -0.34388 -0.12824 -0.34479 -0.13125 C -0.34544 -0.13357 -0.34649 -0.13519 -0.34701 -0.13727 C -0.35313 -0.15903 -0.34453 -0.13542 -0.35378 -0.15718 C -0.35456 -0.15903 -0.35547 -0.16111 -0.35599 -0.1632 C -0.35651 -0.16505 -0.35651 -0.16736 -0.35716 -0.16921 C -0.35807 -0.17153 -0.35951 -0.17292 -0.36055 -0.17523 C -0.36211 -0.17894 -0.36276 -0.18449 -0.36497 -0.18704 C -0.36615 -0.18843 -0.37526 -0.19954 -0.37734 -0.20093 L -0.38294 -0.20486 C -0.38594 -0.2044 -0.3888 -0.20324 -0.3918 -0.20301 C -0.39961 -0.20208 -0.40768 -0.20371 -0.41537 -0.20093 C -0.41771 -0.20023 -0.41914 -0.19583 -0.42096 -0.19306 C -0.42214 -0.19121 -0.42305 -0.18889 -0.42435 -0.18704 C -0.42539 -0.18565 -0.42656 -0.18449 -0.42761 -0.1831 C -0.42956 -0.18033 -0.43633 -0.17037 -0.4388 -0.16528 C -0.44011 -0.16273 -0.44115 -0.15996 -0.44219 -0.15718 C -0.44297 -0.15533 -0.44349 -0.15301 -0.4444 -0.15116 C -0.44727 -0.1456 -0.45339 -0.13542 -0.45339 -0.13542 C -0.45508 -0.11412 -0.45456 -0.12616 -0.45456 -0.09954 L -0.45456 -0.09954 " pathEditMode="relative" ptsTypes="AAAAAAAAAAAAAAAAAAAAAAAAAAAAAAAAAAAAAAAAAAAAAAAAAAAAAAAAAAAAAAAAAAAAA">
                                      <p:cBhvr>
                                        <p:cTn id="15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L -0.01354 -0.00208 C -0.01953 -0.00277 -0.02552 -0.00301 -0.03138 -0.00416 C -0.03593 -0.00486 -0.04036 -0.00694 -0.04479 -0.0081 C -0.05195 -0.00972 -0.05911 -0.01041 -0.06614 -0.01203 C -0.08073 -0.01574 -0.08919 -0.02384 -0.10534 -0.02986 C -0.13606 -0.04166 -0.1056 -0.02963 -0.13776 -0.04398 C -0.14258 -0.04606 -0.14752 -0.04722 -0.15234 -0.04977 C -0.15508 -0.05139 -0.15742 -0.05416 -0.16015 -0.05578 C -0.18619 -0.07245 -0.15338 -0.04953 -0.17356 -0.06389 C -0.17474 -0.06574 -0.17604 -0.06759 -0.17695 -0.06967 C -0.17825 -0.07291 -0.17877 -0.07708 -0.18034 -0.07963 C -0.18216 -0.0831 -0.18515 -0.08426 -0.18698 -0.08773 C -0.18854 -0.09027 -0.18971 -0.09352 -0.19153 -0.0956 C -0.19752 -0.10324 -0.1983 -0.09953 -0.20377 -0.10764 C -0.20664 -0.1118 -0.20846 -0.11805 -0.21172 -0.12152 C -0.21354 -0.12361 -0.21549 -0.125 -0.21731 -0.12754 C -0.22513 -0.13842 -0.21862 -0.13194 -0.22513 -0.14352 C -0.22682 -0.14629 -0.22877 -0.14884 -0.23073 -0.15139 C -0.23281 -0.15416 -0.23554 -0.15602 -0.23737 -0.15926 C -0.23854 -0.16134 -0.23958 -0.16342 -0.24075 -0.16527 C -0.24388 -0.1699 -0.24492 -0.16944 -0.24856 -0.17315 C -0.26015 -0.18518 -0.25364 -0.18148 -0.26198 -0.18518 C -0.26771 -0.1919 -0.26302 -0.18703 -0.26875 -0.1912 C -0.27005 -0.19213 -0.27708 -0.19791 -0.27994 -0.19907 C -0.28216 -0.2 -0.28437 -0.20046 -0.28672 -0.20115 C -0.28893 -0.20301 -0.29101 -0.20532 -0.29336 -0.20717 C -0.29856 -0.21088 -0.30039 -0.21111 -0.30573 -0.21296 C -0.31328 -0.21967 -0.30716 -0.21527 -0.31692 -0.21898 C -0.31992 -0.22014 -0.32291 -0.22129 -0.32591 -0.22291 C -0.32695 -0.22361 -0.32799 -0.22453 -0.32916 -0.225 C -0.33177 -0.22592 -0.33437 -0.22639 -0.33711 -0.22708 C -0.34362 -0.23287 -0.34088 -0.23148 -0.35052 -0.23287 C -0.36054 -0.23449 -0.38073 -0.23703 -0.38073 -0.23703 C -0.38515 -0.23819 -0.38958 -0.24051 -0.39414 -0.24097 C -0.40703 -0.2419 -0.40573 -0.23889 -0.41536 -0.23703 C -0.41992 -0.23611 -0.42435 -0.23565 -0.4289 -0.23495 C -0.46276 -0.22916 -0.40976 -0.23727 -0.45234 -0.23102 C -0.46718 -0.2243 -0.45703 -0.23287 -0.46471 -0.21713 C -0.46549 -0.21527 -0.46679 -0.21412 -0.4681 -0.21296 C -0.47174 -0.20949 -0.47539 -0.20578 -0.47916 -0.20301 C -0.48112 -0.20185 -0.48307 -0.20092 -0.48476 -0.19907 C -0.48893 -0.19467 -0.48984 -0.19074 -0.49375 -0.18727 C -0.49479 -0.18634 -0.49596 -0.18588 -0.49713 -0.18518 C -0.50521 -0.17083 -0.49609 -0.18819 -0.50273 -0.17129 C -0.50521 -0.16504 -0.51054 -0.15324 -0.51054 -0.15324 C -0.51093 -0.15139 -0.51159 -0.14953 -0.51172 -0.14745 C -0.51302 -0.12523 -0.51276 -0.11875 -0.51276 -0.09953 L -0.51276 -0.09953 " pathEditMode="relative" ptsTypes="AAAAAAAAAAAAAAAAAAAAAAAAAAAAAAAAAAAAAAAAAAAAAAAAAA">
                                      <p:cBhvr>
                                        <p:cTn id="16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2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7" grpId="2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4" grpId="0"/>
      <p:bldP spid="2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072" y="569794"/>
            <a:ext cx="4762500" cy="4572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40488" y="2019869"/>
            <a:ext cx="60869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Источники:</a:t>
            </a:r>
          </a:p>
          <a:p>
            <a:r>
              <a:rPr lang="ru-RU" dirty="0"/>
              <a:t> </a:t>
            </a:r>
            <a:r>
              <a:rPr lang="ru-RU" dirty="0">
                <a:hlinkClick r:id="rId3"/>
              </a:rPr>
              <a:t>http://www.listname.ru/articles/proiskhozhdenie_imen.html</a:t>
            </a:r>
            <a:endParaRPr lang="ru-RU" dirty="0"/>
          </a:p>
          <a:p>
            <a:r>
              <a:rPr lang="ru-RU" dirty="0"/>
              <a:t>на </a:t>
            </a:r>
            <a:r>
              <a:rPr lang="ru-RU" u="sng" dirty="0">
                <a:hlinkClick r:id="rId4"/>
              </a:rPr>
              <a:t>https://</a:t>
            </a:r>
            <a:r>
              <a:rPr lang="ru-RU" u="sng" dirty="0" smtClean="0">
                <a:hlinkClick r:id="rId4"/>
              </a:rPr>
              <a:t>kakzovut.ru/proishozhdenie-imen.html</a:t>
            </a:r>
            <a:endParaRPr lang="ru-RU" u="sng" dirty="0" smtClean="0"/>
          </a:p>
          <a:p>
            <a:r>
              <a:rPr lang="ru-RU" u="sng" dirty="0" smtClean="0"/>
              <a:t>Яндекс-картинки разной тематики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463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215</TotalTime>
  <Words>33</Words>
  <Application>Microsoft Office PowerPoint</Application>
  <PresentationFormat>Широкоэкранный</PresentationFormat>
  <Paragraphs>24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Corbel</vt:lpstr>
      <vt:lpstr>Базис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вы хотите меня назвать?</dc:title>
  <dc:creator>Валентина</dc:creator>
  <cp:lastModifiedBy>User</cp:lastModifiedBy>
  <cp:revision>24</cp:revision>
  <dcterms:created xsi:type="dcterms:W3CDTF">2019-02-10T09:34:52Z</dcterms:created>
  <dcterms:modified xsi:type="dcterms:W3CDTF">2022-11-10T14:59:24Z</dcterms:modified>
</cp:coreProperties>
</file>