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498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95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79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29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80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5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4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160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4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048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750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839E7-7FFE-4443-97DA-3B938FEE68FC}" type="datetimeFigureOut">
              <a:rPr lang="ru-RU" smtClean="0"/>
              <a:t>04.09.2022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B44F6-305F-4C89-B74B-22B8EE5BE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496944" cy="6372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43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484" y="332656"/>
            <a:ext cx="9339484" cy="524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7258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52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886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457802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30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720" y="-243408"/>
            <a:ext cx="3320529" cy="3320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2377386" cy="317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08717"/>
            <a:ext cx="3389362" cy="338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26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5318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2976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Лобыцины</dc:creator>
  <cp:lastModifiedBy>Лобыцины</cp:lastModifiedBy>
  <cp:revision>2</cp:revision>
  <dcterms:created xsi:type="dcterms:W3CDTF">2022-09-04T14:49:33Z</dcterms:created>
  <dcterms:modified xsi:type="dcterms:W3CDTF">2022-09-04T15:04:09Z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324859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