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4" r:id="rId8"/>
    <p:sldId id="261" r:id="rId9"/>
    <p:sldId id="265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95536" y="296652"/>
            <a:ext cx="8496944" cy="6264696"/>
          </a:xfrm>
          <a:prstGeom prst="roundRect">
            <a:avLst/>
          </a:prstGeom>
          <a:blipFill>
            <a:blip r:embed="rId13">
              <a:lum bright="70000" contrast="-70000"/>
            </a:blip>
            <a:stretch>
              <a:fillRect/>
            </a:stretch>
          </a:blipFill>
          <a:ln w="76200"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kartinkin.net/uploads/posts/2021-07/1625534567_22-kartinkin-com-p-fon-pero-i-chernilnitsa-krasivie-foni-26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80" y="4815952"/>
            <a:ext cx="2880320" cy="17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407707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Пейзажная лирика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А.А.Фета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в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детском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чтении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301208"/>
            <a:ext cx="2264296" cy="769640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>Выполнила:</a:t>
            </a:r>
          </a:p>
          <a:p>
            <a:pPr algn="l"/>
            <a:r>
              <a:rPr lang="ru-RU" sz="1400" dirty="0" smtClean="0"/>
              <a:t>Студентка группы ПДО-20</a:t>
            </a:r>
          </a:p>
          <a:p>
            <a:pPr algn="l"/>
            <a:r>
              <a:rPr lang="ru-RU" sz="1400" dirty="0" smtClean="0"/>
              <a:t>Безлюдная Полина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17706" y="411411"/>
            <a:ext cx="49085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Филиал бюджетного учреждения 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Лангепасский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политехнический колледж»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в городе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Покачи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709" y="1556792"/>
            <a:ext cx="2100580" cy="2673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46382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0136" y="1723640"/>
            <a:ext cx="512291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Ритмично, ярко передано нам настроение зимнего вечера. И вот в нашем воображении предстает картина: теплая, уютная комната, маленький мальчик, уснувший за игрой, уютное мурлыканье кота,. а за окном - метель, холодно.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 - поэт единственный в своем роде, не имеющий равного себе ни в одной литературе, он намного выше своего времени не умеющего его ценить.»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468560" y="11663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59304" y="1700808"/>
            <a:ext cx="5184576" cy="331236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12183"/>
            <a:ext cx="2592288" cy="3489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7679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232" y="615008"/>
            <a:ext cx="5410944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долгие десятилетия, почти пятьдесят лет, и Фет написал еще одно стихотворение о ребенке, но, когда читаешь его, кажется, не десятилетия прошли, 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ночь. И мальчик тоже тот же самый, который был в первом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Встав утром, он увидел, как все после метели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преобразилось, оказалось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необычайно красивым, как будто кто-то «щедрый», «тороватый» убрал весь двор, все деревья, все кусты: «Мама! глянь-ка из окошка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/Знать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вчера недаром кошка / Умывала нос..» (1887). И это чудо, которое чуть ли не на глазах мальчика сотворила природа, уже не уйдет из сердца поэта, а будет постоянно вызывать множество самых разнообразных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зимних, весенних, летних, утренних, вечерних, пленяющих его сердце и сердце читателя.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5400600" cy="5400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276872"/>
            <a:ext cx="2633700" cy="23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90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8711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9841" y="1203787"/>
            <a:ext cx="5622651" cy="504056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Биография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А.А.Фета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841" y="1203819"/>
            <a:ext cx="5538343" cy="4525963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Афанасьевич Фет - поэт-лирик, стихи которого известны во всем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мире. Настоящая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 поэта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Шеншин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Афанасий Фет родился 5 декабря 1820 года в Новоселках в Орловской губернии. Его отец был ротмистром и богатым помещиком. Мать - Шарлотта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Фет.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обучался в пансионе Крюммера. В раннем возрасте он начал интересоваться поэзией и филологией. На протяжении нескольких лет Фет проживал в пансионе Погодина. В это время он подготавливался к поступлению в высшее учебное заведение. В 1838 году Афанасий стал студентом Московского университета. Изначально он выбрал юридический факультет, но потом перешел на философский факультет.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313" y="4022312"/>
            <a:ext cx="2386608" cy="1528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225" y="1417638"/>
            <a:ext cx="1776270" cy="2226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9577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8088" y="605856"/>
            <a:ext cx="5256584" cy="590465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8088" y="570424"/>
            <a:ext cx="50760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стихи юного поэта появились в журналах еще в студенческие годы. Произведения печатались в издании «Отечественные записки» и «Москвитянин». Читателям и критикам понравился сборник стихов «Лирический пантеон». В него вошли эпитафии, элегии и баллады.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университета Фет поступил в кирасирский Военного ордена полк. В 1846 году его произвели в корнеты, а через пять лет - в штабс-ротмистры. Вскоре Афанасия Афанасьевича перевели в полк, расквартированный под Петербургом. В этом городе поэт познакомился с Иваном Тургеневым и Николаем Некрасовым. Когда началась Крымская война, Фет был в Балтийском Порту. Он охранял эстонское побережье.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677" y="1988840"/>
            <a:ext cx="2359923" cy="3271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3054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51845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1857 году поэт женился на Марии Боткиной, обладающей легким характером и деньгами. Детей у пары не было. После заключения брака Фет стал владельцем нескольких поместий. Он посвятил себя хозяйству. Афанасий Афанасьевич выращивал зерновые культуры, разводил птиц и овец. Также Фет обустроил водоем для рыб и создал конный завод. Труд вскоре окупился. В год семья получала достаточную сумму денег для проживания. Поэт умудрялся одновременно писать лирические стихи и быть предприимчивым помещиком.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24744"/>
            <a:ext cx="5256584" cy="409342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140744"/>
            <a:ext cx="2232248" cy="315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82534" y="4278035"/>
            <a:ext cx="18675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Мария Боткина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9501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548680"/>
            <a:ext cx="555496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 - автор стихов, наполненных любовью и романтикой. Поэт считал, что нужно апеллировать не к разуму читателей, а вызывать у них положительные эмоции. Фет написал стихотворение «Я пришел к тебе с приветом…», «Деревня», «Ласточки», «Весенний дождь». Не менее известны произведения «У камина», «Еще майская ночь», «Среди звезд».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писал лирические стихи, но и занимался переводами. Афанасий Афанасьевич перевел две части философской драмы «Фауст». Также Фет переводил произведения латинских поэтов. К ним относится элегия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Тибулла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эпиграммы Марциала, сатиры Ювенала. Фет хотел перевести на русский язык труд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Иммануила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Канта «Критики чистого разума», но он узнал, что такой перевод уже есть. После этого Фет перевел два сочинения немецкого философа Артура Шопенгауэра.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48680"/>
            <a:ext cx="5544616" cy="597666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91" y="1916832"/>
            <a:ext cx="222196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259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396044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Афанасий Фет умер 3 декабря 1892 года в Москве. Причина смерти - сердечный приступ. Существуют сведения о том, что перед этим Фет пытался покончить жизнь самоубийством с помощью ножа для писем. Поэта похоронили в селе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Клейменово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Здесь находилось родовое имение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Шеншиных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4"/>
            <a:ext cx="3960440" cy="324036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880828"/>
            <a:ext cx="367240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92006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4420" y="1628800"/>
            <a:ext cx="454167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часто произносим ставшую уже привычной формулу: 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лирика». Что значит это для художника, чем насыщается это понятие?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поэта – не просто описание природы, это выражение чувств самого поэта, это его настроение, его раздумья о жизни, о ее истоках.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Это, очень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часто, ощущение красоты и счастья, но и трагедий земного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это размышления о том, что дарит человеку земля. 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556792"/>
            <a:ext cx="4752528" cy="403244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32656"/>
            <a:ext cx="5279594" cy="1176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736" y="1628799"/>
            <a:ext cx="2799704" cy="3768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55976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980728"/>
            <a:ext cx="5482952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стихотворение, где поэт вошел в мир ребенка и показал его в его обстановке, с его игрушками принадлежало Афанасию Афанасиевичу Фету (1820-1892). Стихотворение «Кот поет, глаза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прищуря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было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молодым, двадцатилетним человеком, и, вместе с тем, это стихотворение положило начало огромной традиции, оно стало открытием мира природы, во всем его разнообразии и очаровании. В этих двенадцати строчках вообще много открытий: и кот, не сказочный кот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Баюн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который, в отличие от мальчика, может спать в любое время, когда 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захочется.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970187"/>
            <a:ext cx="5482952" cy="453650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44824"/>
            <a:ext cx="265709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3605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00608" y="1085904"/>
            <a:ext cx="6696744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поет, глаза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прищуря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дремлет на ковре.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дворе играет буря,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свищет на дворе.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тебе валяться. -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Спрячь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да вставай!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Подойди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 мне прощаться,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спать к себе ступай.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встал, а кот глазами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поет;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окна снег валит клоками,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свищет у ворот. 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2736"/>
            <a:ext cx="3384376" cy="452596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628800"/>
            <a:ext cx="3168352" cy="3548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1329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978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Пейзажная лирика А.А.Фета в детском чтении</vt:lpstr>
      <vt:lpstr>Биография А.А.Фета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«Мир литературы»</dc:title>
  <dc:creator>user</dc:creator>
  <cp:lastModifiedBy>21-1</cp:lastModifiedBy>
  <cp:revision>13</cp:revision>
  <dcterms:created xsi:type="dcterms:W3CDTF">2022-04-12T18:27:00Z</dcterms:created>
  <dcterms:modified xsi:type="dcterms:W3CDTF">2022-11-10T11:07:51Z</dcterms:modified>
</cp:coreProperties>
</file>