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71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1772816"/>
            <a:ext cx="3672408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chemeClr val="accent5"/>
                </a:solidFill>
              </a:rPr>
              <a:t> «Царство Грибы»</a:t>
            </a:r>
            <a:endParaRPr lang="ru-RU" sz="6000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517232"/>
            <a:ext cx="3816424" cy="792088"/>
          </a:xfrm>
        </p:spPr>
        <p:txBody>
          <a:bodyPr>
            <a:normAutofit fontScale="85000" lnSpcReduction="10000"/>
          </a:bodyPr>
          <a:lstStyle/>
          <a:p>
            <a:r>
              <a:rPr lang="ru-RU" sz="2400" i="1" dirty="0" smtClean="0"/>
              <a:t>Выполнял Елистратов Иван </a:t>
            </a:r>
            <a:r>
              <a:rPr lang="ru-RU" sz="2400" i="1" dirty="0" smtClean="0"/>
              <a:t>                  ученик 7 А класса</a:t>
            </a:r>
            <a:endParaRPr lang="ru-RU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877925" y="1408420"/>
            <a:ext cx="302433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 на тему: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20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10583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3415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591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6949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512" y="725887"/>
            <a:ext cx="8229600" cy="830905"/>
          </a:xfrm>
        </p:spPr>
        <p:txBody>
          <a:bodyPr/>
          <a:lstStyle/>
          <a:p>
            <a:pPr algn="ctr"/>
            <a:r>
              <a:rPr lang="ru-RU" dirty="0" smtClean="0"/>
              <a:t>  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Заключение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3" y="2708920"/>
            <a:ext cx="71382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1.Бесполезных грибов  - нет.</a:t>
            </a:r>
          </a:p>
          <a:p>
            <a:pPr lvl="2"/>
            <a:endParaRPr lang="ru-RU" sz="28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2.Гриб нужно срезать аккуратно, ножиком.</a:t>
            </a:r>
          </a:p>
        </p:txBody>
      </p:sp>
    </p:spTree>
    <p:extLst>
      <p:ext uri="{BB962C8B-B14F-4D97-AF65-F5344CB8AC3E}">
        <p14:creationId xmlns:p14="http://schemas.microsoft.com/office/powerpoint/2010/main" val="5694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9145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7744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70032"/>
          </a:xfrm>
        </p:spPr>
      </p:pic>
    </p:spTree>
    <p:extLst>
      <p:ext uri="{BB962C8B-B14F-4D97-AF65-F5344CB8AC3E}">
        <p14:creationId xmlns:p14="http://schemas.microsoft.com/office/powerpoint/2010/main" val="426967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04414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34516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2368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0465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2" r="913" b="13859"/>
          <a:stretch/>
        </p:blipFill>
        <p:spPr>
          <a:xfrm>
            <a:off x="1" y="204536"/>
            <a:ext cx="9143999" cy="5702969"/>
          </a:xfrm>
        </p:spPr>
      </p:pic>
    </p:spTree>
    <p:extLst>
      <p:ext uri="{BB962C8B-B14F-4D97-AF65-F5344CB8AC3E}">
        <p14:creationId xmlns:p14="http://schemas.microsoft.com/office/powerpoint/2010/main" val="260629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115</TotalTime>
  <Words>31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 «Царство Грибы»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STR</dc:creator>
  <cp:lastModifiedBy>Юля</cp:lastModifiedBy>
  <cp:revision>12</cp:revision>
  <dcterms:created xsi:type="dcterms:W3CDTF">2022-05-19T11:10:53Z</dcterms:created>
  <dcterms:modified xsi:type="dcterms:W3CDTF">2022-05-22T14:44:53Z</dcterms:modified>
</cp:coreProperties>
</file>