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73" r:id="rId4"/>
    <p:sldId id="257" r:id="rId5"/>
    <p:sldId id="269" r:id="rId6"/>
    <p:sldId id="270" r:id="rId7"/>
    <p:sldId id="256" r:id="rId8"/>
    <p:sldId id="261" r:id="rId9"/>
    <p:sldId id="258" r:id="rId10"/>
    <p:sldId id="259" r:id="rId11"/>
    <p:sldId id="260" r:id="rId12"/>
    <p:sldId id="263" r:id="rId13"/>
    <p:sldId id="262" r:id="rId14"/>
    <p:sldId id="265" r:id="rId15"/>
    <p:sldId id="264" r:id="rId16"/>
    <p:sldId id="266" r:id="rId17"/>
    <p:sldId id="267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3F4D-DFA6-4EEF-A873-284A1F4CBB46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F2C3-BBC0-4FF1-9F96-AC0A49D61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323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3F4D-DFA6-4EEF-A873-284A1F4CBB46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F2C3-BBC0-4FF1-9F96-AC0A49D61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17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3F4D-DFA6-4EEF-A873-284A1F4CBB46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F2C3-BBC0-4FF1-9F96-AC0A49D61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696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3F4D-DFA6-4EEF-A873-284A1F4CBB46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F2C3-BBC0-4FF1-9F96-AC0A49D61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366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3F4D-DFA6-4EEF-A873-284A1F4CBB46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F2C3-BBC0-4FF1-9F96-AC0A49D61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531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3F4D-DFA6-4EEF-A873-284A1F4CBB46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F2C3-BBC0-4FF1-9F96-AC0A49D61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219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3F4D-DFA6-4EEF-A873-284A1F4CBB46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F2C3-BBC0-4FF1-9F96-AC0A49D61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941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3F4D-DFA6-4EEF-A873-284A1F4CBB46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F2C3-BBC0-4FF1-9F96-AC0A49D61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942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3F4D-DFA6-4EEF-A873-284A1F4CBB46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F2C3-BBC0-4FF1-9F96-AC0A49D61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249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3F4D-DFA6-4EEF-A873-284A1F4CBB46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F2C3-BBC0-4FF1-9F96-AC0A49D61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476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3F4D-DFA6-4EEF-A873-284A1F4CBB46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F2C3-BBC0-4FF1-9F96-AC0A49D61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172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63F4D-DFA6-4EEF-A873-284A1F4CBB46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F2C3-BBC0-4FF1-9F96-AC0A49D61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9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 урока :  Закрепление .Звуки « </a:t>
            </a:r>
            <a:r>
              <a:rPr lang="ru-RU" dirty="0" err="1" smtClean="0"/>
              <a:t>йэ</a:t>
            </a:r>
            <a:r>
              <a:rPr lang="ru-RU" dirty="0" smtClean="0"/>
              <a:t>» , гласная буква Ее </a:t>
            </a:r>
            <a:r>
              <a:rPr lang="ru-RU" dirty="0" err="1" smtClean="0"/>
              <a:t>стр</a:t>
            </a:r>
            <a:r>
              <a:rPr lang="ru-RU" dirty="0" smtClean="0"/>
              <a:t> 75-77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i="1" dirty="0" err="1" smtClean="0"/>
              <a:t>Чистоговорка</a:t>
            </a:r>
            <a:r>
              <a:rPr lang="ru-RU" dirty="0" smtClean="0"/>
              <a:t>:</a:t>
            </a:r>
          </a:p>
          <a:p>
            <a:r>
              <a:rPr lang="ru-RU" sz="4800" b="1" dirty="0" err="1" smtClean="0"/>
              <a:t>Ле-ле-ле</a:t>
            </a:r>
            <a:r>
              <a:rPr lang="ru-RU" sz="4800" b="1" dirty="0" smtClean="0"/>
              <a:t> вкусное желе.</a:t>
            </a:r>
          </a:p>
          <a:p>
            <a:r>
              <a:rPr lang="ru-RU" sz="4800" b="1" dirty="0" err="1" smtClean="0"/>
              <a:t>Ще-ще-ще</a:t>
            </a:r>
            <a:r>
              <a:rPr lang="ru-RU" sz="4800" b="1" dirty="0" smtClean="0"/>
              <a:t> – в борще.</a:t>
            </a:r>
          </a:p>
          <a:p>
            <a:r>
              <a:rPr lang="ru-RU" sz="4800" b="1" dirty="0" err="1" smtClean="0"/>
              <a:t>Ле-ле-ле</a:t>
            </a:r>
            <a:r>
              <a:rPr lang="ru-RU" sz="4800" b="1" dirty="0" smtClean="0"/>
              <a:t> много снега в феврале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8686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/>
              <a:t>ИЛ</a:t>
            </a:r>
            <a:endParaRPr lang="ru-RU" sz="8800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2190" y="1600200"/>
            <a:ext cx="5999619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9973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704967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247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Лини</a:t>
            </a:r>
            <a:endParaRPr lang="ru-RU" sz="9600" b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2928" y="1484784"/>
            <a:ext cx="5945072" cy="3864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142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караси</a:t>
            </a:r>
            <a:endParaRPr lang="ru-RU" sz="9600" b="1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8250" y="1672431"/>
            <a:ext cx="6667500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51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8800" b="1" dirty="0" smtClean="0"/>
              <a:t>ЕЛИ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sz="9600" b="1" dirty="0" smtClean="0"/>
              <a:t>Сосны</a:t>
            </a:r>
            <a:endParaRPr lang="ru-RU" sz="96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32656"/>
            <a:ext cx="4572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573016"/>
            <a:ext cx="4608512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604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Лес    леса</a:t>
            </a:r>
            <a:endParaRPr lang="ru-RU" sz="9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9600" b="1" dirty="0" smtClean="0"/>
              <a:t>Река – реки</a:t>
            </a:r>
          </a:p>
          <a:p>
            <a:pPr marL="0" indent="0">
              <a:buNone/>
            </a:pPr>
            <a:r>
              <a:rPr lang="ru-RU" sz="9600" b="1" dirty="0" smtClean="0"/>
              <a:t>Лето   село 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41037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Рак </a:t>
            </a:r>
            <a:endParaRPr lang="ru-RU" sz="9600" b="1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8326" y="1484784"/>
            <a:ext cx="6414034" cy="4806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065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Село  ива </a:t>
            </a:r>
            <a:endParaRPr lang="ru-RU" sz="1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Трава лес река</a:t>
            </a:r>
            <a:endParaRPr lang="ru-RU" sz="1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02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476672"/>
            <a:ext cx="8525747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660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Отгадайте ребус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b="1" dirty="0" smtClean="0"/>
              <a:t>По2вал</a:t>
            </a:r>
          </a:p>
          <a:p>
            <a:pPr marL="0" indent="0">
              <a:buNone/>
            </a:pPr>
            <a:r>
              <a:rPr lang="ru-RU" sz="5400" b="1" dirty="0" smtClean="0"/>
              <a:t>Р1дина</a:t>
            </a:r>
          </a:p>
          <a:p>
            <a:pPr marL="0" indent="0">
              <a:buNone/>
            </a:pPr>
            <a:r>
              <a:rPr lang="ru-RU" sz="5400" b="1" dirty="0" smtClean="0"/>
              <a:t>100л</a:t>
            </a:r>
          </a:p>
          <a:p>
            <a:pPr marL="0" indent="0">
              <a:buNone/>
            </a:pPr>
            <a:r>
              <a:rPr lang="ru-RU" sz="5400" b="1" dirty="0" smtClean="0"/>
              <a:t>100лб</a:t>
            </a:r>
          </a:p>
          <a:p>
            <a:pPr marL="0" indent="0">
              <a:buNone/>
            </a:pPr>
            <a:r>
              <a:rPr lang="ru-RU" sz="5400" b="1" dirty="0" smtClean="0"/>
              <a:t>ласт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658632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работа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b="1" dirty="0" smtClean="0"/>
              <a:t>Течёт течет не вытечет, бежит , бежит не выбежит</a:t>
            </a:r>
            <a:r>
              <a:rPr lang="ru-RU" sz="6600" dirty="0" smtClean="0"/>
              <a:t>.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4238703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Иркут</a:t>
            </a:r>
            <a:endParaRPr lang="ru-RU" sz="9600" b="1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75656" y="2132856"/>
            <a:ext cx="5934903" cy="391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73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Тунка</a:t>
            </a:r>
            <a:endParaRPr lang="ru-RU" sz="9600" b="1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813000"/>
            <a:ext cx="8229600" cy="410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078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Ахалик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8221" y="1600200"/>
            <a:ext cx="680755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48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/>
              <a:t>Тина</a:t>
            </a:r>
            <a:endParaRPr lang="ru-RU" sz="88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6490637" cy="4893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823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7261" y="1600200"/>
            <a:ext cx="602947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125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5975946" cy="4478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08776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74</Words>
  <Application>Microsoft Office PowerPoint</Application>
  <PresentationFormat>Экран (4:3)</PresentationFormat>
  <Paragraphs>32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Тема урока :  Закрепление .Звуки « йэ» , гласная буква Ее стр 75-77</vt:lpstr>
      <vt:lpstr>Отгадайте ребус</vt:lpstr>
      <vt:lpstr>Словарная работа </vt:lpstr>
      <vt:lpstr>Иркут</vt:lpstr>
      <vt:lpstr>Тунка</vt:lpstr>
      <vt:lpstr>Ахалик</vt:lpstr>
      <vt:lpstr>Тина</vt:lpstr>
      <vt:lpstr>Презентация PowerPoint</vt:lpstr>
      <vt:lpstr>Презентация PowerPoint</vt:lpstr>
      <vt:lpstr>ИЛ</vt:lpstr>
      <vt:lpstr>Презентация PowerPoint</vt:lpstr>
      <vt:lpstr>Лини</vt:lpstr>
      <vt:lpstr>караси</vt:lpstr>
      <vt:lpstr>Презентация PowerPoint</vt:lpstr>
      <vt:lpstr>Лес    леса</vt:lpstr>
      <vt:lpstr>Рак </vt:lpstr>
      <vt:lpstr>Село  ива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Лобыцины</dc:creator>
  <cp:lastModifiedBy>Лобыцины</cp:lastModifiedBy>
  <cp:revision>8</cp:revision>
  <dcterms:created xsi:type="dcterms:W3CDTF">2022-11-07T12:42:45Z</dcterms:created>
  <dcterms:modified xsi:type="dcterms:W3CDTF">2022-11-08T13:12:06Z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610283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