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2522" y="172278"/>
            <a:ext cx="3753678" cy="642730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12 АПРЕЛЯ 1961 ГОДА РАЗДЕЛИЛ ИСТОРИЮ ОСВОЕНИЯ КОСМОСА НА ДВА ПЕРИОДА , КОГДА ЧЕЛОВЕК МЕЧТАЛ О КОСМОСЕ И КОГДА ЕГО ПОКОРИЛ КОСМОС!</a:t>
            </a:r>
            <a:b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9:07 ПО МОСКОВСКОМУ ВРЕМЕНИ, СО СТАРТОВОЙ ПЛОЩАДКИ № 1 космодрома БАЙКОНУР БЫЛ ЗАПУЩЕН КОСМИЧЕСКИЙ КОРАБЛЬ «ВОСТОК 1» С ПЕРВЫМ В МИРЕ КОСМОНАВТОМ НА БОРТУ</a:t>
            </a:r>
            <a: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56" y="296189"/>
            <a:ext cx="6856343" cy="656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55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1374" y="450573"/>
            <a:ext cx="4654826" cy="630803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АЛЕКСЕЕВИЧ ГАГАРИН.</a:t>
            </a:r>
            <a:b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1961 ГОДА. ЗА 108 МИНУТ СОВЕРШИЛ КРУГОСВЕТНОЕ КОСМИЧЕСКОЕ ПУТЕШЕСТВИЕ. ЭТОТ ДЕНЬ СТАЛ ДНЕМ КОСМОНАВТИКИ, КОТОРЫЙ ОТМЕЧАЮТ НА ВСЕХ КОНТИНЕНТАХ ЗЕМЛИ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0573"/>
            <a:ext cx="6520070" cy="640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14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078" y="914400"/>
            <a:ext cx="8388626" cy="570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9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8957"/>
            <a:ext cx="12192000" cy="559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08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900" y="1055369"/>
            <a:ext cx="9053848" cy="559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57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141" y="927277"/>
            <a:ext cx="8386952" cy="563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43056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46</TotalTime>
  <Words>28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Times New Roman</vt:lpstr>
      <vt:lpstr>След самолета</vt:lpstr>
      <vt:lpstr>ДЕНЬ 12 АПРЕЛЯ 1961 ГОДА РАЗДЕЛИЛ ИСТОРИЮ ОСВОЕНИЯ КОСМОСА НА ДВА ПЕРИОДА , КОГДА ЧЕЛОВЕК МЕЧТАЛ О КОСМОСЕ И КОГДА ЕГО ПОКОРИЛ КОСМОС! В 9:07 ПО МОСКОВСКОМУ ВРЕМЕНИ, СО СТАРТОВОЙ ПЛОЩАДКИ № 1 космодрома БАЙКОНУР БЫЛ ЗАПУЩЕН КОСМИЧЕСКИЙ КОРАБЛЬ «ВОСТОК 1» С ПЕРВЫМ В МИРЕ КОСМОНАВТОМ НА БОРТУ.</vt:lpstr>
      <vt:lpstr>ЮРИЙ АЛЕКСЕЕВИЧ ГАГАРИН. 12 АПРЕЛЯ 1961 ГОДА. ЗА 108 МИНУТ СОВЕРШИЛ КРУГОСВЕТНОЕ КОСМИЧЕСКОЕ ПУТЕШЕСТВИЕ. ЭТОТ ДЕНЬ СТАЛ ДНЕМ КОСМОНАВТИКИ, КОТОРЫЙ ОТМЕЧАЮТ НА ВСЕХ КОНТИНЕНТАХ ЗЕМЛИ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12 АПРЕЛЯ 1961 ГОДА РАЗДЕЛИЛ ИСТОРИЮ ОСВОЕНИЯ КОСМОСА НА ДВА ПЕРИОДА , КОГДА ЧЕЛОВЕК МЕЧТАЛ О КОСМОСЕ И КОГДА ЕГО ПОКОРИЛ КОСМОС!</dc:title>
  <dc:creator>Младшая группа</dc:creator>
  <cp:lastModifiedBy>средняя группа</cp:lastModifiedBy>
  <cp:revision>5</cp:revision>
  <dcterms:created xsi:type="dcterms:W3CDTF">2021-04-05T04:34:52Z</dcterms:created>
  <dcterms:modified xsi:type="dcterms:W3CDTF">2022-11-10T03:26:22Z</dcterms:modified>
</cp:coreProperties>
</file>