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59" r:id="rId15"/>
    <p:sldId id="269" r:id="rId16"/>
    <p:sldId id="270" r:id="rId17"/>
    <p:sldId id="271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7E0991-8D20-4791-9EE3-9DA1396A0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36495E-F83A-499A-88AF-C4165CC12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673E7E-EE37-4286-BEE6-12700EA1C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BC8C8E-7ABD-4B98-BD3C-781E975C5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4B4BA3-18AF-457F-B3B7-7FC4275BE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3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883A2-D0B0-4572-B1F2-EA062D381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63AA68-E8C7-4B4B-971B-A36D9D97C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0D29F8-FE4F-42CD-AD37-2DF825643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38770B-CFA1-4F80-A5AE-A89082B5C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AFC546-9B46-4444-91C1-AE57AD0B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485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E0A70E5-8D7F-4C69-82AA-124433D3CD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E9C32A-D5C3-49E5-9713-C220AC3D56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F12463-2B4D-4932-9803-ADE3ACA51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5FD528-A116-4AF6-A88E-9DD0C3E39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F16979-840C-422A-9582-6A437B9F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59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27236-5FCD-489D-A89D-2CEEE904D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203B3E-AE21-4BA6-A37C-DD1DC8610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C2C9E4-FFE8-4BA3-9D2C-E300AA10B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9225F8-6317-4DE3-A015-2907A543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4E2885-3743-4E11-9A5A-AA6AB2BA7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62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A3961-ED2E-452B-B3C8-F76557E92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FBAE88-5F77-4D44-8D99-B62911F9E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F6F359-56B1-4446-8644-A08F1B70C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53977F-44C2-44DA-8A5D-1723930B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F3F79D-45F9-400D-A989-F5094E39B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7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AFA35-D031-47B2-A522-E12A6D354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E4F64C-EECB-4D47-AE89-0631FC186C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9F3478-B4AD-4929-A261-45801FF13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D17217-AA1C-498C-A07D-8EB6F4484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C8A38F-E323-468F-8421-95AF45044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255472-9F02-4117-94EE-0A63A31BE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38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97E6C9-946C-47E2-9068-D0268DF66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361421-60DD-4A1D-A9ED-ADC305911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BFBD98-8599-4B07-8113-838E860B6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B95D32E-CA7F-47B3-9648-6E0DD1D133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5894A4E-226B-4E25-BD46-FBBB5ED878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CC07E8-9893-4A96-B586-332A8D7EB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6B7428-D093-494E-AB4B-5BE82882B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A9DF694-61C8-4005-9518-E0B3677B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5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BCFB7-89C5-4BDF-8421-6E4FCDEDF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A1F9FDF-AD82-40DE-BF6F-36595876F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0A4E20-55B5-442B-A051-278642A5E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D934A4-D59D-4D5D-9510-35AA9F6EE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9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076B800-1773-471D-BB73-45ADF93F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84584EB-E966-4CB6-A430-BDB8781D9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2AE61F-B1DD-4AD6-AE84-E20F3C6E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6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909AA-BBFA-468D-AFB6-71AA37ED5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AB4488-65F2-45C3-AAC0-53CEDEBE5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3FA0EF-6F05-4406-9F19-77FB65E80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623824-CBCB-4361-9241-3ABC23B8E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141D06-539D-443B-8910-D583C8D41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7B9C5B-A798-493B-B015-3A0EEBC87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22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D6768-6E4A-4A15-8E8E-0B2F1C898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9B338B-5F06-4089-A2D5-C461EE7C98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16D842-BC5E-4AC8-847A-8BE3E7AF9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94449E-1932-415B-9BBA-8E82B1BFF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8C4214-1A36-4559-9571-E33DB5E87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2BE216-9140-4826-9985-070A7D8A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FD70A-C97D-4BD3-909D-615B2C401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3CA364-78AD-4132-9CF8-F47C69426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886B9D-F9C6-402A-81BB-9E201765F0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5BF7-B658-413C-98ED-5ACE0B9FF08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BD05FB-24B5-4634-B6E3-2A1BA1AA9F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7EB260-7BC3-4C17-90DF-19F003DF71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E3CA-99E8-46FD-BC6B-DB0A2FBE8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48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34197-53CA-4CCC-84E4-EEA480F882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FBA146-8EFA-4874-910A-E5FB222D09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60A4CC-2982-486E-8036-7EF3749E3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05" y="80963"/>
            <a:ext cx="11645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85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350DA6-27D1-4DF8-B82B-6DF5FC1EE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49" y="0"/>
            <a:ext cx="111512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37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EDEA38-5A0E-4770-99C4-1AFD41C3C1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5" y="0"/>
            <a:ext cx="113853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0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947D26-5475-4248-B6F3-2065BC29D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5" y="0"/>
            <a:ext cx="11452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514628-F02E-4906-875A-CFD6CE557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0"/>
            <a:ext cx="116047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56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07EC76-29D9-415A-9B43-C63F0EA670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7" y="0"/>
            <a:ext cx="11508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31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1A2861-6D94-4B0C-B745-E2A4D238C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59" y="0"/>
            <a:ext cx="112627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29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9F4871-0BA4-4CE4-A0FF-19359E175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5" y="0"/>
            <a:ext cx="112181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57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5B6396-C5A6-49E6-B0E1-D994ECCC2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9" y="0"/>
            <a:ext cx="11418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68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5C870-3FE0-0D11-F041-3FBBA7A50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34527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12257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8FD304-E7F7-F4B7-9A5C-D2CD1CC91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  бюджетное дошкольное образовательное учреждение детский сад №7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общеразвивающего вида с приоритетным осуществлением деятельности по физическому развитию детей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410963-9FD1-5DD8-A758-9B622C9BF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endParaRPr lang="ru-RU" sz="1800" dirty="0"/>
          </a:p>
          <a:p>
            <a:pPr marL="0" indent="0" algn="r">
              <a:buNone/>
            </a:pPr>
            <a:endParaRPr lang="ru-RU" sz="1800" dirty="0"/>
          </a:p>
          <a:p>
            <a:pPr marL="0" indent="0" algn="r">
              <a:buNone/>
            </a:pPr>
            <a:endParaRPr lang="ru-RU" sz="1800" dirty="0"/>
          </a:p>
          <a:p>
            <a:pPr marL="0" indent="0" algn="r">
              <a:buNone/>
            </a:pPr>
            <a:r>
              <a:rPr lang="ru-RU" sz="1800" dirty="0"/>
              <a:t>Составила и провела</a:t>
            </a:r>
          </a:p>
          <a:p>
            <a:pPr marL="0" indent="0" algn="r">
              <a:buNone/>
            </a:pPr>
            <a:r>
              <a:rPr lang="ru-RU" sz="1800" dirty="0"/>
              <a:t>Воспитатель :Вореженкова Светлана Владимировна</a:t>
            </a:r>
          </a:p>
          <a:p>
            <a:pPr marL="0" indent="0" algn="r">
              <a:buNone/>
            </a:pPr>
            <a:endParaRPr lang="ru-RU" sz="1800" dirty="0"/>
          </a:p>
          <a:p>
            <a:pPr marL="0" indent="0" algn="r">
              <a:buNone/>
            </a:pPr>
            <a:endParaRPr lang="ru-RU" sz="1800" dirty="0"/>
          </a:p>
          <a:p>
            <a:pPr marL="0" indent="0" algn="r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1800" dirty="0"/>
              <a:t>г.Санкт-Петербург</a:t>
            </a:r>
          </a:p>
          <a:p>
            <a:pPr marL="0" indent="0" algn="ctr">
              <a:buNone/>
            </a:pPr>
            <a:r>
              <a:rPr lang="ru-RU" sz="1800" dirty="0"/>
              <a:t>20190-2020г.</a:t>
            </a:r>
          </a:p>
        </p:txBody>
      </p:sp>
    </p:spTree>
    <p:extLst>
      <p:ext uri="{BB962C8B-B14F-4D97-AF65-F5344CB8AC3E}">
        <p14:creationId xmlns:p14="http://schemas.microsoft.com/office/powerpoint/2010/main" val="1798075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A8321B-D5C5-486F-9A47-8FF786C9D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48" y="27878"/>
            <a:ext cx="116301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0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980D0B-BF3B-4044-BE6C-7C738A4D0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7" y="0"/>
            <a:ext cx="113296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21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5F068A-DCE2-4366-B1DB-805D29A8C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76" y="0"/>
            <a:ext cx="11630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27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964DA6-1245-42F1-BA1D-6CBB3AA11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1" y="0"/>
            <a:ext cx="11117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70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F7067E-F0E8-458E-88EC-A982A554C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39" y="0"/>
            <a:ext cx="11318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35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79165A-8C56-4BD4-B9BF-9D5A4EE0E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0" y="0"/>
            <a:ext cx="112627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98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6BE2DE-AD39-4D91-BDBC-48CD0C0B2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87" y="0"/>
            <a:ext cx="11240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3302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42</Words>
  <Application>Microsoft Office PowerPoint</Application>
  <PresentationFormat>Широкоэкранный</PresentationFormat>
  <Paragraphs>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Государственное   бюджетное дошкольное образовательное учреждение детский сад №7  общеразвивающего вида с приоритетным осуществлением деятельности по физическому развитию детей  Калининского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3</cp:revision>
  <dcterms:created xsi:type="dcterms:W3CDTF">2021-05-12T16:48:07Z</dcterms:created>
  <dcterms:modified xsi:type="dcterms:W3CDTF">2022-11-10T11:47:11Z</dcterms:modified>
</cp:coreProperties>
</file>