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03F"/>
    <a:srgbClr val="3A4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1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4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3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0358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58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02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00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21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4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6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7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89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2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57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1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F719941-E35D-42B4-8FC9-0E2B801CF544}" type="datetimeFigureOut">
              <a:rPr lang="en-US" smtClean="0"/>
              <a:pPr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C47F318-A8BF-41C6-97ED-08B93B0C22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4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43781" y="2075166"/>
            <a:ext cx="53044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Дизартрия</a:t>
            </a:r>
            <a:endParaRPr lang="ru-RU" sz="80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74825" y="4666637"/>
            <a:ext cx="62610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u="sng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</a:t>
            </a:r>
            <a:r>
              <a:rPr lang="ru-RU" sz="24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Васильева Наталья Александровна</a:t>
            </a:r>
            <a:endParaRPr lang="ru-RU" sz="2400" b="1" i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82212" y="6020531"/>
            <a:ext cx="25399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2022-2023год</a:t>
            </a:r>
            <a:endParaRPr lang="ru-RU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4488" y="314190"/>
            <a:ext cx="59089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№2 « ЛАДУШКИ»</a:t>
            </a:r>
            <a:endParaRPr lang="ru-RU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882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40311" y="213744"/>
            <a:ext cx="83113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  <a:endParaRPr lang="ru-RU" sz="40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08518" y="1135374"/>
            <a:ext cx="6005946" cy="2605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множество вариантов для развития мелкой моторики: лепка из пластилина; работа с бумагой (листы можно сминать, рвать, отщипывать кусочки, складывать в определенной последовательности); конструирование поделок, создание аппликаций, коллажа разовьет к тому же творческое мышление. Специалисты используют пальчиковую гимнастику, специальные атрибуты для стимуляции двигательной активности пальцев: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мочку уха зажать между большим и указательным пальцем. Пройти по краю ушной раковины массажными движениями;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расставить широко пальцы. Хлопать ладонями, чтобы все пальцы соприкоснулись;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согнуть пальцы. </a:t>
            </a:r>
            <a:endParaRPr lang="en-US" sz="14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" r="15"/>
          <a:stretch/>
        </p:blipFill>
        <p:spPr>
          <a:xfrm>
            <a:off x="287482" y="1135374"/>
            <a:ext cx="5438368" cy="3605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72937" y="4954764"/>
            <a:ext cx="10390908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Массирующими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движениями продвигаться от уха к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макушке; на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веревке ребенок завязывает узлы. Затем перебирает их пальцами;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различных мячей – рифленых, с шипами, набитых шариками. Сжимание/ разжимание их руками; использование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эспандеров; бельевые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прищепки, компьютерная клавиатура, телефоны с кнопками.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множество приспособлений, специализированных и бытовых, позволяющих работать на развитие мелкой моторики. </a:t>
            </a:r>
            <a:endParaRPr lang="ru-RU" sz="14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возможных вариантах родителям поведает специалист, разъяснит, как проводить занятия самостоятельно в домашних условиях.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008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0311" y="213744"/>
            <a:ext cx="83113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ПРОИЗНОШЕНИЯ</a:t>
            </a:r>
            <a:endParaRPr lang="ru-RU" sz="40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02382" y="3642750"/>
            <a:ext cx="660169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основных артикуляционных укладов – постановка шипящих, свистящих, сонорных, небных звуков;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постановка изолированного звука;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закрепление звука, автоматическое включение в речь. Сначала для фиксации используют слова, в которых звук присутствует в утрированной форме. Затем любые слова с нужным звуковым символом;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произношение звука с оппозиционным по звучанию: </a:t>
            </a:r>
            <a:r>
              <a:rPr lang="ru-RU" sz="1400" dirty="0" err="1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са-ша</a:t>
            </a: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сфа-тфа</a:t>
            </a: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Логопед, помимо произносительной стороны речи, обучает ребенка лексико-грамматическим основам, развивает фразовую речь, дает основы навыков письма, чтения.</a:t>
            </a:r>
            <a:endParaRPr lang="en-US" sz="14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35382" y="788278"/>
            <a:ext cx="9268691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Восстановления мышечной активности, логопед переходит к корректировке неправильного произношения.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Обычно у детей выявляют такие неточности произношения: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пропуск отдельных звуков, чаще «р»;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замена одних звуков другими – «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вак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вместо «рак»;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межзубное произношение, так называемая шепелявость;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изолированно звук произносится правильно. Проблемы появляются при введении в слово.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84" y="3429001"/>
            <a:ext cx="4948769" cy="2783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52056" y="2345627"/>
            <a:ext cx="11339944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подобные изменения были замечены родителями, то логопедическую работу стоит начинать сразу, не дожидаясь 5 лет. Коррекция произношения требует индивидуального подхода. Специалист определяет, какие звуки сохранены, произносятся правильно. Работа начинается со звуками, искаженными в наименьшей степени. Перед их постановкой требуется научить детей различать их на слух. Задача специалиста сводится к следующему:</a:t>
            </a:r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22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63952" y="213744"/>
            <a:ext cx="46640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МЕТОДЫ</a:t>
            </a:r>
            <a:endParaRPr lang="ru-RU" sz="40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39982" y="921630"/>
            <a:ext cx="10875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Обязательным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выполнение назначений невролога. Врач прописывает детям медикаментозные средства, ведь основная причина расстройства – органическое поражение ЦНС. 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3782" y="1444850"/>
            <a:ext cx="10598727" cy="4799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Препарат усиливает проведение нервных импульсов в ЦНС. После курса лечения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становятся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заметны положительные результаты.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Увеличивается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подвижность языка, губ.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Разнообразия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артикуляционные движения.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Восстанавливается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 глотания.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Уходит асинхронность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дыхания.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Налаживается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произношение отдельных звуков: с, т, р, ц, ж.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Уходит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напряженность голоса, чрезмерная громкость произношения. Речь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становится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звучать гармоничнее,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плавнее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непринуждённо. Появляется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регулировать интонацию, громкость голоса. За несколько месяцев комбинированного лечения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достигает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впечатляющих результатов. Из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физиопроцедур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актуальны: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электрофорез;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дарсонвализация;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синусоидальные модулированные токи;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локальная гипотермия.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Данные процедуры позволяют убрать мышечный спазм, улучшить трофику тканей. Устраняют гиперкинезы мимических и язычных мышц, снижают саливацию. Уходят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синкинезии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когда, например, вместе с поднятым языком движется вверх нижняя челюсть. В результате улучшается четкость произношения, усиливается голос. Помимо перечисленных методов подключают: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лечебные ванны;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гирудотерапия;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иглоукалывание.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Применяются методы лечебной физкультуры, а также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дельфинотерапия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иппотерапия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лечение с помощью лошадей. Правильная, красивая речь – это успешное функционирование ребенка в обществе, путь к новым знаниям и открытиям. Речевые дефекты – не приговор, но они нуждаются в коррекции. Своевременное исправление дефекта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поможет.</a:t>
            </a:r>
            <a:endParaRPr lang="en-US" sz="14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56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90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0755" y="1438811"/>
            <a:ext cx="10006445" cy="1543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Дизартрии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возникают в результате поражения нервного исполнительного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аппарата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речи с той или иной локализацией поражения в центральной нервной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системе.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дизартричной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речью обычно понимается речь неясная, смазанная, глухая, часто с носовым оттенком. Для её характеристики применяют выражение – «как будто каша во рту». </a:t>
            </a:r>
            <a:endParaRPr lang="en-US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5563" y="178466"/>
            <a:ext cx="10216437" cy="126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Дизартрия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тяжелое и сложное нарушение звуковой стороны речи. Дизартрия (от греч. </a:t>
            </a:r>
            <a:r>
              <a:rPr lang="ru-RU" sz="16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приставка, означающая расстройство, </a:t>
            </a:r>
            <a:r>
              <a:rPr lang="ru-RU" sz="16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arthroo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членораздельно произношу) - нарушение произношения, обусловленное недостаточной иннервации речевого аппарата при поражениях заднелобных и подкорковых отделов мозга.</a:t>
            </a:r>
            <a:endParaRPr lang="en-US" sz="16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92864" y="2818781"/>
            <a:ext cx="6805542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Впервые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клиническая картина дизартрии была описана более ста лет назад (А. Оппенгейм, Х.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Гутцман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др.). Легкая степень дизартрии как речевое нарушение, отличающееся по своему патогенезу, была выделена из группы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звукопроизносительных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расстройств А.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Куссмаулем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1888 году. Называя косноязычием все недостатки речи, А.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Куссмауль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наряду с функциональным, выделил органическое косноязычие, которое являлось, по его мнению, одной из форм центрального, органически обусловленного нарушения речи. А.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Куссмауль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впервые вскрыл те факторы, которые влекут за собой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дизартрические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нарушения речи, проявляющиеся в форме неясности произношения различной степени выраженности.</a:t>
            </a:r>
            <a:endParaRPr lang="en-US" sz="16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164" y="3341541"/>
            <a:ext cx="3701407" cy="3026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3768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8118" y="149154"/>
            <a:ext cx="95838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Дизартрия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нарушение координации речевого процесса, которое является симптомом повреждения моторного анализатора и эфферентной системы. При этом нарушена способность членения речи и артикуляции в целом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Симптом сложного мозгового поражения бульбарного, псевдобульбарного и мозжечкового характера. Этиология ДЦП и дизартрии как симптома ДЦП недостаточно изучена. Раньше считалось, что основная причина – это родовая травма. Но как показали исследования последних лет (Е.Н. 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Винарская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более 80% случаев этой патологии – врожденные нарушения головного мозга, то есть внутриутробные нарушения. На основании этих исследований можно сказать, что патология, возникающая в родах, является вторичной причиной, которая в свою очередь может усугубить действие первичной.</a:t>
            </a:r>
          </a:p>
          <a:p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" r="-1"/>
          <a:stretch/>
        </p:blipFill>
        <p:spPr>
          <a:xfrm>
            <a:off x="2005444" y="4568254"/>
            <a:ext cx="9062605" cy="19431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9233" y="3548260"/>
            <a:ext cx="1167454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Конкретные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причины, приводящие к поражению мозга, могут действовать в различные периоды: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пренатальный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(основной), натальный и постнатальный.</a:t>
            </a:r>
            <a:endParaRPr lang="en-US" sz="1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265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963" y="142258"/>
            <a:ext cx="5139070" cy="4213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Пренатальный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период, то есть дородовой. Наиболее частыми причинами, вызывающими внутриутробное поражение головного мозга, являются: заболевания матери во время беременности (вирусные, инфекционные); у матери сердечно-сосудистая и почечная недостаточность; психические и физические травмы во время беременности; повышенная доза радиоактивности во время беременности; влияние никотина, алкоголя и наркотиков; несовпадение матери и плода по резус-фактору и групповой принадлежности. Влияние этих причин особенно опасно в первый триместр беременности.</a:t>
            </a:r>
            <a:endParaRPr lang="en-US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39564" y="3282597"/>
            <a:ext cx="5256028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2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Натальный период (вторичные факторы, усугубляющие): черепно-мозговые травмы во время родов; кровоизлияние в мозг в результате резкой смены давления (при стремительных родах, при кесаревом сечении); неудачное применение средств родовспоможения (первичная причина).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45758" y="5604771"/>
            <a:ext cx="988828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3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Постнатальный период: перенесенные самим ребенком заболевания (менингит,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менинго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-энцефалит и другие); черепно-мозговые травмы.</a:t>
            </a:r>
            <a:endParaRPr lang="en-US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462" y="110450"/>
            <a:ext cx="4379744" cy="2919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0652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934" y="53833"/>
            <a:ext cx="11642651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дизатрии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четыре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степени тяжести речевых нарушений: первая – самая легкая степень – нарушение звукопроизношения выявляется только специалистом в процессе обследования ребенка; вторая – нарушения произношения заметны каждому, но речь понятна для окружающих; третья – речь понятна только близким ребенка и частично для окружающих; четвертая, самая тяжелая – отсутствие речи или речь почти непонятна даже близким ребенка (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анартрия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154" y="1644228"/>
            <a:ext cx="11858846" cy="288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Дизартрия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представляет собой все формы нарушения звукопроизношения, от смазанной речи до гнусавого невнятного оттенка произношения. Ведущим дефектом при дизартрии является нарушение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звукопроизносительной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просодической стороны речи, связанное с органическим поражением центральной и периферической нервной систем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ормы речевой патологии, при которой нарушение звукопроизношения обуславливается параличами и парезами мышц речевого аппарата. Другие авторы трактуют дизартрию шире и относят к ней все поражения артикуляции, фонации, речевого дыхания, которые возникают в результате поражения различных уровней центральной нервной системы.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n-US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358" y="3990428"/>
            <a:ext cx="116532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клиническими признаками дизартрии являются: нарушения мышечного тонуса в речевой мускулатуре; ограниченная возможность произвольных артикуляционных движений из-за параличей и парезов мышц артикуляционного аппарата; нарушения голосообразования и дыхания.</a:t>
            </a:r>
          </a:p>
          <a:p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Симптомы стертой дизартрии дифференцированы по принципу видимых (моторных) нарушений неврологического характера, на которые мы обращаем свое визуальное внимание; и речевые которые мы воспринимаем слуховым анализатором уже в результате общения, являющиеся по сути проявлением или следствием нарушений первой группы. Они уточняют характер нарушений и являются фундаментом в постановке окончательного диагноза. Эти две группы тесно взаимосвязаны.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297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4962" y="213744"/>
            <a:ext cx="66420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i="1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НАЧАТЬ ЛЕЧЕНИЕ:</a:t>
            </a:r>
            <a:endParaRPr lang="ru-RU" sz="40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290" y="921630"/>
            <a:ext cx="1043940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Лечить любое заболевание необходимо начинать с правильной диагностики. Маленького пациента, в первую очередь, направляют на консультацию к неврологу. После осмотра специалист по необходимости назначает обследования: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ЭЭГ;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электромиография;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МРТ;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электронейрография</a:t>
            </a: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трансканальная</a:t>
            </a: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магнитная стимуляция.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установления диагноза ребенок отправляется к логопеду, который проводит специальные логопедические пробы. Они позволяют установить степень заболевания, форму. В дальнейшем к процессу подключаются психоневролог, дефектолог. Различают четыре степени заболевания: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степень – диагноз устанавливается только посредством специальных тестов компетентным специалистом;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степень – речь понятна для восприятия, но имеет небольшие дефекты;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степень – речь понимают только близкие;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степень – речь непонятна для восприятия или отсутствует.</a:t>
            </a:r>
            <a:endParaRPr lang="en-US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зависимости от степени расстройства специалист назначает лечение, проводит коррекционные мероприятия.</a:t>
            </a:r>
            <a:endParaRPr lang="en-US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064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6113" y="99444"/>
            <a:ext cx="117099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i="1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ЛЕЧЕБНЫХ МЕРОПРИЯТИЙ</a:t>
            </a:r>
            <a:endParaRPr lang="ru-RU" sz="36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20345" y="845219"/>
            <a:ext cx="4935682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Устранение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дизартрии начинается с восстановления работы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речедвигательного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аппарата. Для этого малышу проводят логопедический массаж, развивают мелкую моторику рук. Применяют также дыхательную гимнастику. Логопедический массаж – один из наиболее эффективных методов восстановления работы речевого аппарата. Массаж воздействует на мышцы, позволяя нормализовать их тонус. Поэтому предварительно специалист определяет его уровень: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или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гипертонус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Логопедический массаж делят на несколько видов: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ручной;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механический;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аппаратный. </a:t>
            </a:r>
            <a:endParaRPr lang="en-US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18" y="944367"/>
            <a:ext cx="6498528" cy="386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6902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3673" y="925599"/>
            <a:ext cx="5084618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Аппаратный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использует вакуумные, вибрационные, температурные устройства. Он позволяет восстанавливать нервные пути, связывающие мышцы с центрами в мозге. Дети-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дизартрики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способны самостоятельно проводить массаж в домашних условиях. </a:t>
            </a:r>
            <a:endParaRPr lang="en-US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96852" y="3034147"/>
            <a:ext cx="4294793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этого существуют несложные упражнения: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оскаливание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зубов;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вытягивание губ;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открыть – закрыть рот;</a:t>
            </a:r>
            <a:endParaRPr lang="en-US" sz="14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берет в рот конфету на палочке, взрослый ее вынимает. Чем меньше объем конфеты, тем сложнее делать упражнение.</a:t>
            </a:r>
            <a:endParaRPr lang="en-US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507" y="1170834"/>
            <a:ext cx="5989614" cy="4492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734897" y="69590"/>
            <a:ext cx="93458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</a:t>
            </a:r>
            <a:r>
              <a:rPr lang="ru-RU" sz="4000" b="1" i="1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НАЯ ГИМНАСТИКА</a:t>
            </a:r>
          </a:p>
          <a:p>
            <a:pPr algn="ctr"/>
            <a:endParaRPr lang="ru-RU" sz="40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732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3382" y="213744"/>
            <a:ext cx="78852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  <a:p>
            <a:pPr algn="ctr"/>
            <a:endParaRPr lang="ru-RU" sz="4000" b="0" i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891" y="1071528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Речевое 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дыхание - сложный процесс, заключающийся в строгом соотношении дыхательного акта с артикуляцией.  У маленьких </a:t>
            </a:r>
            <a:r>
              <a:rPr lang="ru-RU" sz="14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дизартриков</a:t>
            </a:r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такая координация нарушена. Перед произнесением фразы дети делают недостаточный вдох. Они способны произносить речь на вдохе или в самом конце выдоха. Неречевое дыхание отличается поверхностностью, нестабильностью ритма. Правильное речевое дыхание обеспечивает речи плавность, мягкость. При дизартрии очень важно наладить данную сторону процесса. Для этого была разработана дыхательная гимнастика.</a:t>
            </a:r>
            <a:endParaRPr lang="en-US" sz="1400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272505"/>
            <a:ext cx="5613186" cy="2881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607445" y="2729978"/>
            <a:ext cx="6096000" cy="38087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делают упор на вдох. Он должен быть резким, коротким, производиться через нос. На выдох – внимание минимальное. Осуществляется произвольно. Существуют главные правила исполнения упражнений, при соблюдении которых эффект будет заметен очень быстро: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делает резкий, эмоциональный, активный вдох носом. Аналогия проводится с ощущением гари. При этом можно повторять: «Тревога, пахнет гарью», и вдыхать воздух, как бы принюхиваясь. Внимание концентрируется на вдохе.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Выдох производится через рот. Объясняем малышу, что не нужно задерживать выход воздуха. Пусть выходит самопроизвольно, без контроля.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Вдох следует делать так, как будто накачиваете автомобильную шину. Частота – 60-70 вдохов/минуту. Пауза – до 3 сек. За один урок необходимо произвести 1000-2000 повторов.</a:t>
            </a:r>
            <a:endParaRPr lang="en-US" sz="14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Делать упражнение нужно легко, без напряжения, не доводя до состояния нехватки воздуха. Всё – в доступных пределах.</a:t>
            </a:r>
            <a:endParaRPr lang="en-US" sz="14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757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168</TotalTime>
  <Words>1885</Words>
  <Application>Microsoft Office PowerPoint</Application>
  <PresentationFormat>Широкоэкранный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24</cp:revision>
  <dcterms:created xsi:type="dcterms:W3CDTF">2022-11-07T14:59:04Z</dcterms:created>
  <dcterms:modified xsi:type="dcterms:W3CDTF">2022-11-10T07:52:55Z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507588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