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7" r:id="rId4"/>
    <p:sldId id="260" r:id="rId5"/>
    <p:sldId id="259" r:id="rId6"/>
    <p:sldId id="265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5C13AE-EE40-4390-8622-E52A2F15FB2D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FAADF3-89B2-44C6-930D-B3B1F6974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285860"/>
            <a:ext cx="5476896" cy="3696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108" y="714355"/>
            <a:ext cx="7657667" cy="5743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13" descr="rusflag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1" y="1109607"/>
            <a:ext cx="1008018" cy="53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C3\Desktop\20150509_124609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28604"/>
            <a:ext cx="3429024" cy="6037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1354579307_cerkov-v-smolenschin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6404" y="742760"/>
            <a:ext cx="7677496" cy="5115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85893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901713" cy="5213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P1020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803653"/>
            <a:ext cx="7215238" cy="5411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82600"/>
            <a:ext cx="7358114" cy="5518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06848"/>
            <a:ext cx="7572428" cy="5679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</dc:title>
  <dc:creator>user</dc:creator>
  <cp:lastModifiedBy>PC3</cp:lastModifiedBy>
  <cp:revision>15</cp:revision>
  <dcterms:created xsi:type="dcterms:W3CDTF">2014-10-25T13:23:11Z</dcterms:created>
  <dcterms:modified xsi:type="dcterms:W3CDTF">2016-02-15T00:26:32Z</dcterms:modified>
</cp:coreProperties>
</file>