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1EBBBCC-DAD2-459C-BE2E-F6DE35CF9A28}" styleName="Темный стиль 2 —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7D2A-61F0-490E-B42B-4AF662289382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419-80A6-4556-85B4-DCAC78D6D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988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7D2A-61F0-490E-B42B-4AF662289382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419-80A6-4556-85B4-DCAC78D6D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12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7D2A-61F0-490E-B42B-4AF662289382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419-80A6-4556-85B4-DCAC78D6D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98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7D2A-61F0-490E-B42B-4AF662289382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419-80A6-4556-85B4-DCAC78D6D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960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7D2A-61F0-490E-B42B-4AF662289382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419-80A6-4556-85B4-DCAC78D6D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934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7D2A-61F0-490E-B42B-4AF662289382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419-80A6-4556-85B4-DCAC78D6D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490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7D2A-61F0-490E-B42B-4AF662289382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419-80A6-4556-85B4-DCAC78D6D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259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7D2A-61F0-490E-B42B-4AF662289382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419-80A6-4556-85B4-DCAC78D6D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752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7D2A-61F0-490E-B42B-4AF662289382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419-80A6-4556-85B4-DCAC78D6D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892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7D2A-61F0-490E-B42B-4AF662289382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419-80A6-4556-85B4-DCAC78D6D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75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7D2A-61F0-490E-B42B-4AF662289382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419-80A6-4556-85B4-DCAC78D6D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11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97D2A-61F0-490E-B42B-4AF662289382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67419-80A6-4556-85B4-DCAC78D6D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068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Ways to express future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351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64123" y="0"/>
            <a:ext cx="98151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 Мы используем </a:t>
            </a:r>
            <a:r>
              <a:rPr lang="en-US" sz="4800" b="0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Future Simple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для: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1102" y="830997"/>
            <a:ext cx="104481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А) неточных предсказаний на будущее;</a:t>
            </a:r>
          </a:p>
          <a:p>
            <a:r>
              <a:rPr lang="ru-RU" sz="2800" dirty="0" smtClean="0"/>
              <a:t>Б) обещаний;</a:t>
            </a:r>
          </a:p>
          <a:p>
            <a:r>
              <a:rPr lang="ru-RU" sz="2800" dirty="0" smtClean="0"/>
              <a:t>В) спонтанных решений;</a:t>
            </a:r>
          </a:p>
          <a:p>
            <a:r>
              <a:rPr lang="ru-RU" sz="2800" dirty="0" smtClean="0"/>
              <a:t>Г) угроз;</a:t>
            </a:r>
          </a:p>
          <a:p>
            <a:r>
              <a:rPr lang="ru-RU" sz="2800" dirty="0" smtClean="0"/>
              <a:t>Д) надежд, опасений, предупреждений.</a:t>
            </a:r>
          </a:p>
          <a:p>
            <a:endParaRPr lang="ru-RU" sz="2800" dirty="0"/>
          </a:p>
          <a:p>
            <a:r>
              <a:rPr lang="en-US" sz="2800" dirty="0" smtClean="0"/>
              <a:t>Time expressions: </a:t>
            </a:r>
            <a:r>
              <a:rPr lang="en-US" sz="2800" i="1" dirty="0" smtClean="0"/>
              <a:t>tomorrow, the day after tomorrow, next …, tonight, soon, in a …</a:t>
            </a:r>
            <a:r>
              <a:rPr lang="en-US" sz="2800" dirty="0" smtClean="0"/>
              <a:t>, </a:t>
            </a:r>
            <a:r>
              <a:rPr lang="ru-RU" sz="2800" dirty="0" smtClean="0"/>
              <a:t>и т.д.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760440"/>
              </p:ext>
            </p:extLst>
          </p:nvPr>
        </p:nvGraphicFramePr>
        <p:xfrm>
          <a:off x="794479" y="4557148"/>
          <a:ext cx="10792919" cy="17373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262861"/>
                <a:gridCol w="4259665"/>
                <a:gridCol w="527039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/>
                        <a:t>+</a:t>
                      </a:r>
                      <a:endParaRPr lang="ru-RU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_______</a:t>
                      </a:r>
                      <a:r>
                        <a:rPr lang="en-US" sz="3200" b="0" baseline="0" dirty="0" smtClean="0"/>
                        <a:t> + will + V</a:t>
                      </a:r>
                      <a:r>
                        <a:rPr lang="en-US" sz="3200" b="0" baseline="-25000" dirty="0" smtClean="0"/>
                        <a:t>1</a:t>
                      </a:r>
                      <a:endParaRPr lang="ru-RU" sz="3200" b="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I will call you.</a:t>
                      </a:r>
                      <a:endParaRPr lang="ru-RU" sz="32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_______</a:t>
                      </a:r>
                      <a:r>
                        <a:rPr lang="en-US" sz="3200" baseline="0" dirty="0" smtClean="0"/>
                        <a:t> + won’t + V</a:t>
                      </a:r>
                      <a:r>
                        <a:rPr lang="en-US" sz="3200" baseline="-25000" dirty="0" smtClean="0"/>
                        <a:t>1</a:t>
                      </a:r>
                      <a:endParaRPr lang="ru-RU" sz="3200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I won’t call you.</a:t>
                      </a:r>
                      <a:endParaRPr lang="ru-RU" sz="3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?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Will + _______</a:t>
                      </a:r>
                      <a:r>
                        <a:rPr lang="en-US" sz="3200" baseline="0" dirty="0" smtClean="0"/>
                        <a:t> + V</a:t>
                      </a:r>
                      <a:r>
                        <a:rPr lang="en-US" sz="3200" baseline="-25000" dirty="0" smtClean="0"/>
                        <a:t>1</a:t>
                      </a:r>
                      <a:r>
                        <a:rPr lang="en-US" sz="3200" baseline="0" dirty="0" smtClean="0"/>
                        <a:t>?</a:t>
                      </a:r>
                      <a:endParaRPr lang="ru-RU" sz="32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Will you call me?</a:t>
                      </a:r>
                      <a:endParaRPr lang="ru-RU" sz="3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9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8675" y="0"/>
            <a:ext cx="1098602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Мы используем </a:t>
            </a:r>
            <a:r>
              <a:rPr lang="en-US" sz="4800" b="0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Future Continuous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для: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8675" y="830997"/>
            <a:ext cx="104481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А) описания действий в процессе в определенное время в будущем;</a:t>
            </a:r>
          </a:p>
          <a:p>
            <a:r>
              <a:rPr lang="ru-RU" sz="2800" dirty="0" smtClean="0"/>
              <a:t>Б) описания действий, которые точно произойдут как часть рутины или чего-то заранее запланированного;</a:t>
            </a:r>
          </a:p>
          <a:p>
            <a:r>
              <a:rPr lang="ru-RU" sz="2800" dirty="0" smtClean="0"/>
              <a:t>В) вежливых вопросов о чьих-то планах на будущее.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925320"/>
              </p:ext>
            </p:extLst>
          </p:nvPr>
        </p:nvGraphicFramePr>
        <p:xfrm>
          <a:off x="559927" y="3238013"/>
          <a:ext cx="11223515" cy="32004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880302"/>
                <a:gridCol w="4152275"/>
                <a:gridCol w="61909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/>
                        <a:t>+</a:t>
                      </a:r>
                      <a:endParaRPr lang="ru-RU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_______</a:t>
                      </a:r>
                      <a:r>
                        <a:rPr lang="en-US" sz="3200" b="0" baseline="0" dirty="0" smtClean="0"/>
                        <a:t> + will be + </a:t>
                      </a:r>
                      <a:r>
                        <a:rPr lang="en-US" sz="3200" b="0" baseline="0" dirty="0" err="1" smtClean="0"/>
                        <a:t>V</a:t>
                      </a:r>
                      <a:r>
                        <a:rPr lang="en-US" sz="3200" b="0" baseline="-25000" dirty="0" err="1" smtClean="0"/>
                        <a:t>ing</a:t>
                      </a:r>
                      <a:endParaRPr lang="ru-RU" sz="3200" b="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I will be reading a book tomorrow at 9:30.</a:t>
                      </a:r>
                      <a:endParaRPr lang="ru-RU" sz="32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_____</a:t>
                      </a:r>
                      <a:r>
                        <a:rPr lang="en-US" sz="3200" baseline="0" dirty="0" smtClean="0"/>
                        <a:t> + won’t be + </a:t>
                      </a:r>
                      <a:r>
                        <a:rPr lang="en-US" sz="3200" baseline="0" dirty="0" err="1" smtClean="0"/>
                        <a:t>V</a:t>
                      </a:r>
                      <a:r>
                        <a:rPr lang="en-US" sz="3200" baseline="-25000" dirty="0" err="1" smtClean="0"/>
                        <a:t>ing</a:t>
                      </a:r>
                      <a:endParaRPr lang="ru-RU" sz="3200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I won’t be reading a book tomorrow at 9:30.</a:t>
                      </a:r>
                      <a:endParaRPr lang="ru-RU" sz="32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?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Will + ______</a:t>
                      </a:r>
                      <a:r>
                        <a:rPr lang="en-US" sz="3200" baseline="0" dirty="0" smtClean="0"/>
                        <a:t> be + </a:t>
                      </a:r>
                      <a:r>
                        <a:rPr lang="en-US" sz="3200" baseline="0" dirty="0" err="1" smtClean="0"/>
                        <a:t>V</a:t>
                      </a:r>
                      <a:r>
                        <a:rPr lang="en-US" sz="3200" baseline="-25000" dirty="0" err="1" smtClean="0"/>
                        <a:t>ing</a:t>
                      </a:r>
                      <a:r>
                        <a:rPr lang="en-US" sz="3200" baseline="0" dirty="0" smtClean="0"/>
                        <a:t>?</a:t>
                      </a:r>
                      <a:endParaRPr lang="ru-RU" sz="32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Will you be reading a book tomorrow at 9:30?</a:t>
                      </a:r>
                      <a:endParaRPr lang="ru-RU" sz="3200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13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7143" y="0"/>
            <a:ext cx="989969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Мы используем </a:t>
            </a:r>
            <a:r>
              <a:rPr lang="en-US" sz="4800" b="0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Future Perfect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для: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7615" y="1145790"/>
            <a:ext cx="104481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описания действий, которые завершатся к определенному времени в будущем.</a:t>
            </a:r>
          </a:p>
          <a:p>
            <a:endParaRPr lang="ru-RU" sz="2800" dirty="0"/>
          </a:p>
          <a:p>
            <a:r>
              <a:rPr lang="en-US" sz="2800" dirty="0" smtClean="0"/>
              <a:t>Time expressions: </a:t>
            </a:r>
            <a:r>
              <a:rPr lang="en-US" sz="2800" i="1" dirty="0" smtClean="0"/>
              <a:t>before, by, by then, by the time, until/till.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396069"/>
              </p:ext>
            </p:extLst>
          </p:nvPr>
        </p:nvGraphicFramePr>
        <p:xfrm>
          <a:off x="429871" y="3276465"/>
          <a:ext cx="11483632" cy="32004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55803"/>
                <a:gridCol w="4661941"/>
                <a:gridCol w="62658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/>
                        <a:t>+</a:t>
                      </a:r>
                      <a:endParaRPr lang="ru-RU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_______</a:t>
                      </a:r>
                      <a:r>
                        <a:rPr lang="en-US" sz="3200" b="0" baseline="0" dirty="0" smtClean="0"/>
                        <a:t> + will have + V</a:t>
                      </a:r>
                      <a:r>
                        <a:rPr lang="en-US" sz="3200" b="0" baseline="-25000" dirty="0" smtClean="0"/>
                        <a:t>3</a:t>
                      </a:r>
                      <a:endParaRPr lang="ru-RU" sz="3200" b="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I will have done my homework by 9:30</a:t>
                      </a:r>
                      <a:r>
                        <a:rPr lang="en-US" sz="3200" b="0" baseline="0" dirty="0" smtClean="0"/>
                        <a:t> tomorrow.</a:t>
                      </a:r>
                      <a:endParaRPr lang="ru-RU" sz="32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_______</a:t>
                      </a:r>
                      <a:r>
                        <a:rPr lang="en-US" sz="3200" baseline="0" dirty="0" smtClean="0"/>
                        <a:t> + won’t have + V</a:t>
                      </a:r>
                      <a:r>
                        <a:rPr lang="en-US" sz="3200" baseline="-25000" dirty="0" smtClean="0"/>
                        <a:t>3</a:t>
                      </a:r>
                      <a:endParaRPr lang="ru-RU" sz="3200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I won’t have done my homework by 9:30</a:t>
                      </a:r>
                      <a:r>
                        <a:rPr lang="en-US" sz="3200" baseline="0" dirty="0" smtClean="0"/>
                        <a:t> tomorrow.</a:t>
                      </a:r>
                      <a:endParaRPr lang="ru-RU" sz="32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?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Will + _______</a:t>
                      </a:r>
                      <a:r>
                        <a:rPr lang="en-US" sz="3200" baseline="0" dirty="0" smtClean="0"/>
                        <a:t> have + V</a:t>
                      </a:r>
                      <a:r>
                        <a:rPr lang="en-US" sz="3200" baseline="-25000" dirty="0" smtClean="0"/>
                        <a:t>3</a:t>
                      </a:r>
                      <a:r>
                        <a:rPr lang="en-US" sz="3200" baseline="0" dirty="0" smtClean="0"/>
                        <a:t>?</a:t>
                      </a:r>
                      <a:endParaRPr lang="ru-RU" sz="32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Will you have done your homework by 9:30</a:t>
                      </a:r>
                      <a:r>
                        <a:rPr lang="en-US" sz="3200" baseline="0" dirty="0" smtClean="0"/>
                        <a:t> tomorrow?</a:t>
                      </a:r>
                      <a:endParaRPr lang="ru-RU" sz="3200" b="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02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1011" y="209862"/>
            <a:ext cx="914135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Мы используем </a:t>
            </a:r>
            <a:r>
              <a:rPr lang="en-US" sz="4800" b="0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 going to</a:t>
            </a:r>
            <a:r>
              <a:rPr lang="en-US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для: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7614" y="1475573"/>
            <a:ext cx="104481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А) планов и намерений на будущее;</a:t>
            </a:r>
          </a:p>
          <a:p>
            <a:r>
              <a:rPr lang="ru-RU" sz="2800" dirty="0" smtClean="0"/>
              <a:t>Б) предсказаний, основанных на том, что мы видим или знаем.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7841"/>
              </p:ext>
            </p:extLst>
          </p:nvPr>
        </p:nvGraphicFramePr>
        <p:xfrm>
          <a:off x="544937" y="3193043"/>
          <a:ext cx="11223515" cy="271272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654276"/>
                <a:gridCol w="6265889"/>
                <a:gridCol w="43033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/>
                        <a:t>+</a:t>
                      </a:r>
                      <a:endParaRPr lang="ru-RU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______</a:t>
                      </a:r>
                      <a:r>
                        <a:rPr lang="en-US" sz="3200" b="0" baseline="0" dirty="0" smtClean="0"/>
                        <a:t> + am/is/are going to + </a:t>
                      </a:r>
                      <a:r>
                        <a:rPr lang="en-US" sz="3200" b="0" baseline="0" dirty="0" err="1" smtClean="0"/>
                        <a:t>V</a:t>
                      </a:r>
                      <a:r>
                        <a:rPr lang="en-US" sz="3200" b="0" baseline="-25000" dirty="0" err="1" smtClean="0"/>
                        <a:t>ing</a:t>
                      </a:r>
                      <a:endParaRPr lang="ru-RU" sz="3200" b="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I’m going to visit you.</a:t>
                      </a:r>
                      <a:endParaRPr lang="ru-RU" sz="32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_____</a:t>
                      </a:r>
                      <a:r>
                        <a:rPr lang="en-US" sz="3200" baseline="0" dirty="0" smtClean="0"/>
                        <a:t> + am/is/are not going to + </a:t>
                      </a:r>
                      <a:r>
                        <a:rPr lang="en-US" sz="3200" baseline="0" dirty="0" err="1" smtClean="0"/>
                        <a:t>V</a:t>
                      </a:r>
                      <a:r>
                        <a:rPr lang="en-US" sz="3200" baseline="-25000" dirty="0" err="1" smtClean="0"/>
                        <a:t>ing</a:t>
                      </a:r>
                      <a:endParaRPr lang="ru-RU" sz="3200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I am not going to visit you.</a:t>
                      </a:r>
                      <a:endParaRPr lang="ru-RU" sz="32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?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Am/is/are + ______</a:t>
                      </a:r>
                      <a:r>
                        <a:rPr lang="en-US" sz="3200" baseline="0" dirty="0" smtClean="0"/>
                        <a:t> going to + </a:t>
                      </a:r>
                      <a:r>
                        <a:rPr lang="en-US" sz="3200" baseline="0" dirty="0" err="1" smtClean="0"/>
                        <a:t>V</a:t>
                      </a:r>
                      <a:r>
                        <a:rPr lang="en-US" sz="3200" baseline="-25000" dirty="0" err="1" smtClean="0"/>
                        <a:t>ing</a:t>
                      </a:r>
                      <a:r>
                        <a:rPr lang="en-US" sz="3200" baseline="0" dirty="0" smtClean="0"/>
                        <a:t>?</a:t>
                      </a:r>
                      <a:endParaRPr lang="ru-RU" sz="32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Are you going to visit me?</a:t>
                      </a:r>
                      <a:endParaRPr lang="ru-RU" sz="3200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617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7939" y="209862"/>
            <a:ext cx="1006750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Мы используем </a:t>
            </a:r>
            <a:r>
              <a:rPr lang="en-US" sz="4800" b="0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 Simple</a:t>
            </a:r>
            <a:r>
              <a:rPr lang="en-US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для: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7614" y="1475573"/>
            <a:ext cx="10448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расписаний.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048013"/>
              </p:ext>
            </p:extLst>
          </p:nvPr>
        </p:nvGraphicFramePr>
        <p:xfrm>
          <a:off x="469986" y="2593437"/>
          <a:ext cx="11223515" cy="32004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89384"/>
                <a:gridCol w="4437089"/>
                <a:gridCol w="62970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/>
                        <a:t>+</a:t>
                      </a:r>
                      <a:endParaRPr lang="ru-RU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______</a:t>
                      </a:r>
                      <a:r>
                        <a:rPr lang="en-US" sz="3200" b="0" baseline="0" dirty="0" smtClean="0"/>
                        <a:t> + V</a:t>
                      </a:r>
                      <a:r>
                        <a:rPr lang="ru-RU" sz="3200" b="0" baseline="-25000" dirty="0" smtClean="0"/>
                        <a:t>1</a:t>
                      </a:r>
                      <a:r>
                        <a:rPr lang="en-US" sz="3200" b="0" baseline="-25000" dirty="0" smtClean="0"/>
                        <a:t>/s</a:t>
                      </a:r>
                      <a:endParaRPr lang="ru-RU" sz="3200" b="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The train arrives at 7:45.</a:t>
                      </a:r>
                    </a:p>
                    <a:p>
                      <a:pPr algn="ctr"/>
                      <a:r>
                        <a:rPr lang="en-US" sz="3200" b="0" dirty="0" smtClean="0"/>
                        <a:t>The</a:t>
                      </a:r>
                      <a:r>
                        <a:rPr lang="en-US" sz="3200" b="0" baseline="0" dirty="0" smtClean="0"/>
                        <a:t> planes leave at 19:15.</a:t>
                      </a:r>
                      <a:endParaRPr lang="ru-RU" sz="32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_____</a:t>
                      </a:r>
                      <a:r>
                        <a:rPr lang="en-US" sz="3200" baseline="0" dirty="0" smtClean="0"/>
                        <a:t> don’t/doesn’t + V</a:t>
                      </a:r>
                      <a:r>
                        <a:rPr lang="en-US" sz="3200" baseline="-25000" dirty="0" smtClean="0"/>
                        <a:t>1</a:t>
                      </a:r>
                      <a:endParaRPr lang="ru-RU" sz="3200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The train doesn’t arrive at 7:45.</a:t>
                      </a:r>
                    </a:p>
                    <a:p>
                      <a:pPr algn="ctr"/>
                      <a:r>
                        <a:rPr lang="en-US" sz="3200" dirty="0" smtClean="0"/>
                        <a:t>The</a:t>
                      </a:r>
                      <a:r>
                        <a:rPr lang="en-US" sz="3200" baseline="0" dirty="0" smtClean="0"/>
                        <a:t> planes don’t leave at 19:15.</a:t>
                      </a:r>
                      <a:endParaRPr lang="ru-RU" sz="32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?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Do/Does + ______</a:t>
                      </a:r>
                      <a:r>
                        <a:rPr lang="en-US" sz="3200" baseline="0" dirty="0" smtClean="0"/>
                        <a:t> + V</a:t>
                      </a:r>
                      <a:r>
                        <a:rPr lang="en-US" sz="3200" baseline="-25000" dirty="0" smtClean="0"/>
                        <a:t>1</a:t>
                      </a:r>
                      <a:r>
                        <a:rPr lang="en-US" sz="3200" baseline="0" dirty="0" smtClean="0"/>
                        <a:t>?</a:t>
                      </a:r>
                      <a:endParaRPr lang="ru-RU" sz="32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Does</a:t>
                      </a:r>
                      <a:r>
                        <a:rPr lang="en-US" sz="3200" baseline="0" dirty="0" smtClean="0"/>
                        <a:t> t</a:t>
                      </a:r>
                      <a:r>
                        <a:rPr lang="en-US" sz="3200" dirty="0" smtClean="0"/>
                        <a:t>he train arrive at 7:45?</a:t>
                      </a:r>
                    </a:p>
                    <a:p>
                      <a:pPr algn="ctr"/>
                      <a:r>
                        <a:rPr lang="en-US" sz="3200" dirty="0" smtClean="0"/>
                        <a:t>Do</a:t>
                      </a:r>
                      <a:r>
                        <a:rPr lang="en-US" sz="3200" baseline="0" dirty="0" smtClean="0"/>
                        <a:t> t</a:t>
                      </a:r>
                      <a:r>
                        <a:rPr lang="en-US" sz="3200" dirty="0" smtClean="0"/>
                        <a:t>he</a:t>
                      </a:r>
                      <a:r>
                        <a:rPr lang="en-US" sz="3200" baseline="0" dirty="0" smtClean="0"/>
                        <a:t> planes leave at 19:15?</a:t>
                      </a:r>
                      <a:endParaRPr lang="ru-RU" sz="3200" b="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526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2492" y="209862"/>
            <a:ext cx="1123839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Мы используем </a:t>
            </a:r>
            <a:r>
              <a:rPr lang="en-US" sz="4800" b="0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Present Continuous</a:t>
            </a:r>
            <a:r>
              <a:rPr lang="en-US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для: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7614" y="1475573"/>
            <a:ext cx="10448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точных планов на ближайшее будущее.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601511"/>
              </p:ext>
            </p:extLst>
          </p:nvPr>
        </p:nvGraphicFramePr>
        <p:xfrm>
          <a:off x="544937" y="3193043"/>
          <a:ext cx="11223515" cy="17373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444414"/>
                <a:gridCol w="4901783"/>
                <a:gridCol w="58773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/>
                        <a:t>+</a:t>
                      </a:r>
                      <a:endParaRPr lang="ru-RU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______</a:t>
                      </a:r>
                      <a:r>
                        <a:rPr lang="en-US" sz="3200" b="0" baseline="0" dirty="0" smtClean="0"/>
                        <a:t> + am/is/are + </a:t>
                      </a:r>
                      <a:r>
                        <a:rPr lang="en-US" sz="3200" b="0" baseline="0" dirty="0" err="1" smtClean="0"/>
                        <a:t>V</a:t>
                      </a:r>
                      <a:r>
                        <a:rPr lang="en-US" sz="3200" b="0" baseline="-25000" dirty="0" err="1" smtClean="0"/>
                        <a:t>ing</a:t>
                      </a:r>
                      <a:endParaRPr lang="ru-RU" sz="3200" b="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I’m going home</a:t>
                      </a:r>
                      <a:r>
                        <a:rPr lang="en-US" sz="3200" b="0" baseline="0" dirty="0" smtClean="0"/>
                        <a:t> after school</a:t>
                      </a:r>
                      <a:r>
                        <a:rPr lang="en-US" sz="3200" b="0" dirty="0" smtClean="0"/>
                        <a:t>.</a:t>
                      </a:r>
                      <a:endParaRPr lang="ru-RU" sz="32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_____</a:t>
                      </a:r>
                      <a:r>
                        <a:rPr lang="en-US" sz="3200" baseline="0" dirty="0" smtClean="0"/>
                        <a:t> + am/is/are not + </a:t>
                      </a:r>
                      <a:r>
                        <a:rPr lang="en-US" sz="3200" baseline="0" dirty="0" err="1" smtClean="0"/>
                        <a:t>V</a:t>
                      </a:r>
                      <a:r>
                        <a:rPr lang="en-US" sz="3200" baseline="-25000" dirty="0" err="1" smtClean="0"/>
                        <a:t>ing</a:t>
                      </a:r>
                      <a:endParaRPr lang="ru-RU" sz="3200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I am not going </a:t>
                      </a:r>
                      <a:r>
                        <a:rPr lang="en-US" sz="3200" b="0" dirty="0" smtClean="0"/>
                        <a:t>home</a:t>
                      </a:r>
                      <a:r>
                        <a:rPr lang="en-US" sz="3200" b="0" baseline="0" dirty="0" smtClean="0"/>
                        <a:t> after school</a:t>
                      </a:r>
                      <a:r>
                        <a:rPr lang="en-US" sz="3200" dirty="0" smtClean="0"/>
                        <a:t>.</a:t>
                      </a:r>
                      <a:endParaRPr lang="ru-RU" sz="32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?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Am/is/are + ______</a:t>
                      </a:r>
                      <a:r>
                        <a:rPr lang="en-US" sz="3200" baseline="0" dirty="0" smtClean="0"/>
                        <a:t> + </a:t>
                      </a:r>
                      <a:r>
                        <a:rPr lang="en-US" sz="3200" baseline="0" dirty="0" err="1" smtClean="0"/>
                        <a:t>V</a:t>
                      </a:r>
                      <a:r>
                        <a:rPr lang="en-US" sz="3200" baseline="-25000" dirty="0" err="1" smtClean="0"/>
                        <a:t>ing</a:t>
                      </a:r>
                      <a:r>
                        <a:rPr lang="en-US" sz="3200" baseline="0" dirty="0" smtClean="0"/>
                        <a:t>?</a:t>
                      </a:r>
                      <a:endParaRPr lang="ru-RU" sz="32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Are you going </a:t>
                      </a:r>
                      <a:r>
                        <a:rPr lang="en-US" sz="3200" b="0" dirty="0" smtClean="0"/>
                        <a:t>home</a:t>
                      </a:r>
                      <a:r>
                        <a:rPr lang="en-US" sz="3200" b="0" baseline="0" dirty="0" smtClean="0"/>
                        <a:t> after school</a:t>
                      </a:r>
                      <a:r>
                        <a:rPr lang="en-US" sz="3200" dirty="0" smtClean="0"/>
                        <a:t>?</a:t>
                      </a:r>
                      <a:endParaRPr lang="ru-RU" sz="3200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048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482</Words>
  <Application>Microsoft Office PowerPoint</Application>
  <PresentationFormat>Широкоэкранный</PresentationFormat>
  <Paragraphs>81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Ways to express future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Ways to express future</dc:title>
  <dc:creator>Экзамен</dc:creator>
  <cp:lastModifiedBy>Экзамен</cp:lastModifiedBy>
  <cp:revision>5</cp:revision>
  <dcterms:created xsi:type="dcterms:W3CDTF">2022-11-10T10:27:08Z</dcterms:created>
  <dcterms:modified xsi:type="dcterms:W3CDTF">2022-11-10T11:09:22Z</dcterms:modified>
</cp:coreProperties>
</file>