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6" r:id="rId2"/>
    <p:sldId id="305" r:id="rId3"/>
    <p:sldId id="315" r:id="rId4"/>
    <p:sldId id="321" r:id="rId5"/>
    <p:sldId id="325" r:id="rId6"/>
    <p:sldId id="322" r:id="rId7"/>
    <p:sldId id="33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FFEF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37" autoAdjust="0"/>
    <p:restoredTop sz="94660"/>
  </p:normalViewPr>
  <p:slideViewPr>
    <p:cSldViewPr snapToGrid="0">
      <p:cViewPr>
        <p:scale>
          <a:sx n="75" d="100"/>
          <a:sy n="75" d="100"/>
        </p:scale>
        <p:origin x="-105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791"/>
          <a:stretch>
            <a:fillRect/>
          </a:stretch>
        </p:blipFill>
        <p:spPr bwMode="auto">
          <a:xfrm>
            <a:off x="0" y="0"/>
            <a:ext cx="9144000" cy="683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Скругленный прямоугольник 7"/>
          <p:cNvSpPr/>
          <p:nvPr userDrawn="1"/>
        </p:nvSpPr>
        <p:spPr>
          <a:xfrm>
            <a:off x="1062038" y="771525"/>
            <a:ext cx="7019925" cy="514350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9" name="Дата 3"/>
          <p:cNvSpPr txBox="1">
            <a:spLocks/>
          </p:cNvSpPr>
          <p:nvPr userDrawn="1"/>
        </p:nvSpPr>
        <p:spPr>
          <a:xfrm>
            <a:off x="0" y="6542089"/>
            <a:ext cx="2057400" cy="179387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lang="ru-RU" sz="900" b="1" i="0" u="none" strike="noStrike" kern="1200" smtClean="0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  <a:hlinkClick r:id="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©</a:t>
            </a:r>
            <a:r>
              <a:rPr lang="ru-RU" b="0" dirty="0" smtClean="0"/>
              <a:t> </a:t>
            </a:r>
            <a:r>
              <a:rPr lang="ru-RU" dirty="0" smtClean="0"/>
              <a:t>Коломина Наталья Николаевна</a:t>
            </a:r>
            <a:endParaRPr lang="ru-RU" b="0" dirty="0"/>
          </a:p>
        </p:txBody>
      </p:sp>
    </p:spTree>
    <p:extLst>
      <p:ext uri="{BB962C8B-B14F-4D97-AF65-F5344CB8AC3E}">
        <p14:creationId xmlns:p14="http://schemas.microsoft.com/office/powerpoint/2010/main" val="25529763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A62C3-D46E-4C02-935E-EBC67B203967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C51F7-A500-44C5-9C84-34D9D7D6BA9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69958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A62C3-D46E-4C02-935E-EBC67B203967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C51F7-A500-44C5-9C84-34D9D7D6BA9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91199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solidFill>
          <a:srgbClr val="FFEFC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35"/>
          <a:stretch>
            <a:fillRect/>
          </a:stretch>
        </p:blipFill>
        <p:spPr bwMode="auto">
          <a:xfrm>
            <a:off x="0" y="0"/>
            <a:ext cx="1085850" cy="286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35"/>
          <a:stretch>
            <a:fillRect/>
          </a:stretch>
        </p:blipFill>
        <p:spPr bwMode="auto">
          <a:xfrm>
            <a:off x="0" y="2055813"/>
            <a:ext cx="1085850" cy="286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35" b="4208"/>
          <a:stretch>
            <a:fillRect/>
          </a:stretch>
        </p:blipFill>
        <p:spPr bwMode="auto">
          <a:xfrm>
            <a:off x="0" y="4111625"/>
            <a:ext cx="1085850" cy="274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C51F7-A500-44C5-9C84-34D9D7D6BA9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6681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solidFill>
          <a:srgbClr val="FFEFC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00"/>
          <a:stretch>
            <a:fillRect/>
          </a:stretch>
        </p:blipFill>
        <p:spPr bwMode="auto">
          <a:xfrm>
            <a:off x="0" y="0"/>
            <a:ext cx="2952750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00"/>
          <a:stretch>
            <a:fillRect/>
          </a:stretch>
        </p:blipFill>
        <p:spPr bwMode="auto">
          <a:xfrm>
            <a:off x="2152650" y="0"/>
            <a:ext cx="2867025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00"/>
          <a:stretch>
            <a:fillRect/>
          </a:stretch>
        </p:blipFill>
        <p:spPr bwMode="auto">
          <a:xfrm>
            <a:off x="6276975" y="0"/>
            <a:ext cx="2867025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00"/>
          <a:stretch>
            <a:fillRect/>
          </a:stretch>
        </p:blipFill>
        <p:spPr bwMode="auto">
          <a:xfrm>
            <a:off x="4210050" y="0"/>
            <a:ext cx="2867025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A62C3-D46E-4C02-935E-EBC67B203967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C51F7-A500-44C5-9C84-34D9D7D6BA9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08633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A62C3-D46E-4C02-935E-EBC67B203967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C51F7-A500-44C5-9C84-34D9D7D6BA9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02401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A62C3-D46E-4C02-935E-EBC67B203967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C51F7-A500-44C5-9C84-34D9D7D6BA9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02064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A62C3-D46E-4C02-935E-EBC67B203967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C51F7-A500-44C5-9C84-34D9D7D6BA9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96103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>
      <p:bgPr>
        <a:solidFill>
          <a:srgbClr val="FFEFC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A62C3-D46E-4C02-935E-EBC67B203967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C51F7-A500-44C5-9C84-34D9D7D6BA9A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5" name="Прямая соединительная линия 4"/>
          <p:cNvCxnSpPr/>
          <p:nvPr userDrawn="1"/>
        </p:nvCxnSpPr>
        <p:spPr>
          <a:xfrm flipV="1">
            <a:off x="2028825" y="276225"/>
            <a:ext cx="7038975" cy="2857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 userDrawn="1"/>
        </p:nvCxnSpPr>
        <p:spPr>
          <a:xfrm flipV="1">
            <a:off x="2028825" y="400050"/>
            <a:ext cx="7038975" cy="2857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 userDrawn="1"/>
        </p:nvCxnSpPr>
        <p:spPr>
          <a:xfrm flipV="1">
            <a:off x="2028825" y="523875"/>
            <a:ext cx="7038975" cy="2857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 userDrawn="1"/>
        </p:nvCxnSpPr>
        <p:spPr>
          <a:xfrm>
            <a:off x="257175" y="1820863"/>
            <a:ext cx="9525" cy="5037137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 userDrawn="1"/>
        </p:nvCxnSpPr>
        <p:spPr>
          <a:xfrm>
            <a:off x="419100" y="1820863"/>
            <a:ext cx="9525" cy="5037137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 userDrawn="1"/>
        </p:nvCxnSpPr>
        <p:spPr>
          <a:xfrm>
            <a:off x="585788" y="1820863"/>
            <a:ext cx="9525" cy="5037137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105025" cy="1787868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8066124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A62C3-D46E-4C02-935E-EBC67B203967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C51F7-A500-44C5-9C84-34D9D7D6BA9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06794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A62C3-D46E-4C02-935E-EBC67B203967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C51F7-A500-44C5-9C84-34D9D7D6BA9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74433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CA62C3-D46E-4C02-935E-EBC67B203967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CC51F7-A500-44C5-9C84-34D9D7D6BA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Дата 3"/>
          <p:cNvSpPr txBox="1">
            <a:spLocks/>
          </p:cNvSpPr>
          <p:nvPr userDrawn="1"/>
        </p:nvSpPr>
        <p:spPr>
          <a:xfrm>
            <a:off x="0" y="6542089"/>
            <a:ext cx="2057400" cy="179387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lang="ru-RU" sz="900" b="1" i="0" u="none" strike="noStrike" kern="1200" smtClean="0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  <a:hlinkClick r:id="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©</a:t>
            </a:r>
            <a:r>
              <a:rPr lang="ru-RU" b="0" dirty="0" smtClean="0"/>
              <a:t> </a:t>
            </a:r>
            <a:r>
              <a:rPr lang="ru-RU" dirty="0" smtClean="0"/>
              <a:t>Коломина Наталья Николаевна</a:t>
            </a:r>
            <a:endParaRPr lang="ru-RU" b="0" dirty="0"/>
          </a:p>
        </p:txBody>
      </p:sp>
    </p:spTree>
    <p:extLst>
      <p:ext uri="{BB962C8B-B14F-4D97-AF65-F5344CB8AC3E}">
        <p14:creationId xmlns:p14="http://schemas.microsoft.com/office/powerpoint/2010/main" val="38358746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iki.iteach.ru/index.php/%D0%A4%D0%B0%D0%B9%D0%BB:K0.jpg" TargetMode="External"/><Relationship Id="rId3" Type="http://schemas.openxmlformats.org/officeDocument/2006/relationships/image" Target="../media/image7.jpeg"/><Relationship Id="rId7" Type="http://schemas.openxmlformats.org/officeDocument/2006/relationships/image" Target="../media/image9.jpeg"/><Relationship Id="rId2" Type="http://schemas.openxmlformats.org/officeDocument/2006/relationships/hyperlink" Target="http://wiki.iteach.ru/index.php/%D0%A4%D0%B0%D0%B9%D0%BB:Konnova1-3.jpg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iki.iteach.ru/index.php/%D0%A4%D0%B0%D0%B9%D0%BB:Konnova1-1.jpg" TargetMode="External"/><Relationship Id="rId5" Type="http://schemas.openxmlformats.org/officeDocument/2006/relationships/image" Target="../media/image8.jpeg"/><Relationship Id="rId4" Type="http://schemas.openxmlformats.org/officeDocument/2006/relationships/hyperlink" Target="http://wiki.iteach.ru/index.php/%D0%A4%D0%B0%D0%B9%D0%BB:Konnova1-2.jpg.jpg" TargetMode="External"/><Relationship Id="rId9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2" descr="G:\хохлома\х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2" cy="685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53132"/>
            <a:ext cx="9144000" cy="1015663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Искусство ХОХЛОМЫ</a:t>
            </a:r>
          </a:p>
        </p:txBody>
      </p:sp>
      <p:sp>
        <p:nvSpPr>
          <p:cNvPr id="8195" name="Содержимое 2"/>
          <p:cNvSpPr>
            <a:spLocks noGrp="1"/>
          </p:cNvSpPr>
          <p:nvPr>
            <p:ph idx="1"/>
          </p:nvPr>
        </p:nvSpPr>
        <p:spPr>
          <a:xfrm>
            <a:off x="-1" y="5360276"/>
            <a:ext cx="4750905" cy="1497724"/>
          </a:xfrm>
        </p:spPr>
        <p:txBody>
          <a:bodyPr>
            <a:noAutofit/>
          </a:bodyPr>
          <a:lstStyle/>
          <a:p>
            <a:pPr marL="0" indent="0" algn="ctr" eaLnBrk="1" hangingPunct="1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800" b="1" i="1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Репяшник</a:t>
            </a:r>
            <a:r>
              <a:rPr lang="ru-RU" sz="18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Екатерина Александровна</a:t>
            </a:r>
          </a:p>
          <a:p>
            <a:pPr marL="0" indent="0" algn="ctr" eaLnBrk="1" hangingPunct="1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800" b="1" i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18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оспитатель группы продленного дня</a:t>
            </a:r>
          </a:p>
          <a:p>
            <a:pPr marL="0" indent="0" algn="ctr" eaLnBrk="1" hangingPunct="1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8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ГБОУ школа </a:t>
            </a:r>
          </a:p>
          <a:p>
            <a:pPr marL="0" indent="0" algn="ctr" eaLnBrk="1" hangingPunct="1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8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362 Московского района Санкт-Петербурга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http://i.ucrazy.ru/files/i/2009.1.21/1232531256_2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D3D0C9"/>
              </a:clrFrom>
              <a:clrTo>
                <a:srgbClr val="D3D0C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48883" y="663198"/>
            <a:ext cx="3721168" cy="4916875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8681" y="466928"/>
            <a:ext cx="4241260" cy="5564221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3200" b="1" i="1" u="sng" dirty="0" smtClean="0">
                <a:solidFill>
                  <a:srgbClr val="FFCC00"/>
                </a:solidFill>
              </a:rPr>
              <a:t>Золото </a:t>
            </a:r>
            <a:r>
              <a:rPr lang="ru-RU" sz="3200" dirty="0" smtClean="0"/>
              <a:t>(жёлтый цвет) олицетворяет </a:t>
            </a:r>
            <a:r>
              <a:rPr lang="ru-RU" sz="3200" b="1" i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счастливую жизнь</a:t>
            </a:r>
            <a:r>
              <a:rPr lang="ru-RU" sz="3200" i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, </a:t>
            </a:r>
            <a:r>
              <a:rPr lang="ru-RU" sz="3200" b="1" i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довольство, красоту и чистоту.</a:t>
            </a:r>
            <a:r>
              <a:rPr lang="ru-RU" sz="3200" b="1" i="1" dirty="0" smtClean="0">
                <a:solidFill>
                  <a:srgbClr val="002060"/>
                </a:solidFill>
              </a:rPr>
              <a:t> </a:t>
            </a:r>
          </a:p>
          <a:p>
            <a:pPr>
              <a:buNone/>
            </a:pPr>
            <a:r>
              <a:rPr lang="ru-RU" sz="3200" i="1" dirty="0" smtClean="0">
                <a:solidFill>
                  <a:srgbClr val="00B050"/>
                </a:solidFill>
              </a:rPr>
              <a:t>   </a:t>
            </a:r>
            <a:r>
              <a:rPr lang="ru-RU" sz="3200" b="1" i="1" u="sng" dirty="0" smtClean="0">
                <a:solidFill>
                  <a:srgbClr val="00B050"/>
                </a:solidFill>
              </a:rPr>
              <a:t>Трава, </a:t>
            </a:r>
            <a:r>
              <a:rPr lang="ru-RU" sz="3200" b="1" i="1" u="sng" dirty="0" smtClean="0">
                <a:solidFill>
                  <a:srgbClr val="FF0000"/>
                </a:solidFill>
              </a:rPr>
              <a:t>цветы,</a:t>
            </a:r>
            <a:r>
              <a:rPr lang="ru-RU" sz="3200" b="1" i="1" u="sng" dirty="0" smtClean="0">
                <a:solidFill>
                  <a:srgbClr val="00B050"/>
                </a:solidFill>
              </a:rPr>
              <a:t> </a:t>
            </a:r>
            <a:r>
              <a:rPr lang="ru-RU" sz="3200" b="1" i="1" u="sng" dirty="0" smtClean="0">
                <a:solidFill>
                  <a:srgbClr val="FF0000"/>
                </a:solidFill>
              </a:rPr>
              <a:t>ягоды</a:t>
            </a:r>
            <a:r>
              <a:rPr lang="ru-RU" sz="3200" b="1" i="1" u="sng" dirty="0" smtClean="0">
                <a:solidFill>
                  <a:srgbClr val="00B050"/>
                </a:solidFill>
              </a:rPr>
              <a:t>, листья </a:t>
            </a:r>
            <a:r>
              <a:rPr lang="ru-RU" sz="3200" dirty="0" smtClean="0"/>
              <a:t>(красный и зелёный) – </a:t>
            </a:r>
            <a:r>
              <a:rPr lang="ru-RU" sz="3200" b="1" i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напоминали людям о молодости, силе. </a:t>
            </a:r>
          </a:p>
          <a:p>
            <a:pPr>
              <a:buNone/>
            </a:pPr>
            <a:r>
              <a:rPr lang="ru-RU" sz="3200" b="1" i="1" dirty="0" smtClean="0">
                <a:solidFill>
                  <a:srgbClr val="FF0000"/>
                </a:solidFill>
              </a:rPr>
              <a:t>  </a:t>
            </a:r>
            <a:r>
              <a:rPr lang="ru-RU" sz="3200" b="1" i="1" u="sng" dirty="0" smtClean="0"/>
              <a:t>Чёрный цвет </a:t>
            </a:r>
            <a:r>
              <a:rPr lang="ru-RU" sz="3200" dirty="0" smtClean="0"/>
              <a:t>– </a:t>
            </a:r>
            <a:r>
              <a:rPr lang="ru-RU" sz="3200" b="1" i="1" dirty="0" err="1" smtClean="0">
                <a:solidFill>
                  <a:srgbClr val="002060"/>
                </a:solidFill>
                <a:latin typeface="Monotype Corsiva" panose="03010101010201010101" pitchFamily="66" charset="0"/>
              </a:rPr>
              <a:t>цвет</a:t>
            </a:r>
            <a:r>
              <a:rPr lang="ru-RU" sz="3200" b="1" i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 пепелища, земли.</a:t>
            </a:r>
            <a:endParaRPr lang="ru-RU" sz="3200" b="1" i="1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50586" y="-175098"/>
            <a:ext cx="7918316" cy="1731524"/>
          </a:xfrm>
        </p:spPr>
        <p:txBody>
          <a:bodyPr>
            <a:normAutofit/>
          </a:bodyPr>
          <a:lstStyle/>
          <a:p>
            <a:pPr algn="ctr"/>
            <a:r>
              <a:rPr lang="ru-RU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Этапы производства изделий хохломской росписи</a:t>
            </a:r>
            <a:endParaRPr lang="ru-RU" b="1" i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079770" y="1498060"/>
            <a:ext cx="8064230" cy="5675356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>
                <a:solidFill>
                  <a:srgbClr val="FF0000"/>
                </a:solidFill>
              </a:rPr>
              <a:t> 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этап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заготовка из дерева,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основу «бельё» грунтуют глиной</a:t>
            </a:r>
          </a:p>
          <a:p>
            <a:pPr>
              <a:buFont typeface="+mj-lt"/>
              <a:buAutoNum type="arabicPeriod"/>
            </a:pPr>
            <a:endParaRPr lang="ru-RU" sz="1600" dirty="0"/>
          </a:p>
          <a:p>
            <a:pPr>
              <a:buFont typeface="+mj-lt"/>
              <a:buAutoNum type="arabicPeriod"/>
            </a:pPr>
            <a:endParaRPr lang="ru-RU" sz="1600" dirty="0" smtClean="0"/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II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этап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лужение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этап-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покрытие олифой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этап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роспись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://wiki.iteach.ru/images/thumb/0/06/Konnova1-3.jpg.jpg/92px-Konnova1-3.jpg.jp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45874" y="4867045"/>
            <a:ext cx="2088232" cy="1683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wiki.iteach.ru/images/thumb/9/9b/Konnova1-2.jpg.jpg/95px-Konnova1-2.jpg.jpg">
            <a:hlinkClick r:id="rId4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31040" y="3752029"/>
            <a:ext cx="1728192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wiki.iteach.ru/images/thumb/e/e7/Konnova1-1.jpg/118px-Konnova1-1.jpg">
            <a:hlinkClick r:id="rId6"/>
          </p:cNvPr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001516" y="2537736"/>
            <a:ext cx="1656184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wiki.iteach.ru/images/thumb/f/f4/K0.jpg/107px-K0.jpg">
            <a:hlinkClick r:id="rId8"/>
          </p:cNvPr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011927" y="1397235"/>
            <a:ext cx="1656184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3" name="Picture 5" descr="7-4-1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16013" y="1916113"/>
            <a:ext cx="4343400" cy="533400"/>
          </a:xfrm>
          <a:noFill/>
        </p:spPr>
      </p:pic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6084888" y="19891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i="1">
                <a:solidFill>
                  <a:srgbClr val="FF99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«осочки»</a:t>
            </a:r>
          </a:p>
        </p:txBody>
      </p:sp>
      <p:pic>
        <p:nvPicPr>
          <p:cNvPr id="7175" name="Picture 7" descr="7-4-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2708275"/>
            <a:ext cx="4343400" cy="59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6" name="Rectangle 8"/>
          <p:cNvSpPr>
            <a:spLocks noChangeArrowheads="1"/>
          </p:cNvSpPr>
          <p:nvPr/>
        </p:nvSpPr>
        <p:spPr bwMode="auto">
          <a:xfrm>
            <a:off x="6011863" y="2781300"/>
            <a:ext cx="18303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 i="1">
                <a:solidFill>
                  <a:srgbClr val="FF99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«завиток»</a:t>
            </a:r>
          </a:p>
        </p:txBody>
      </p:sp>
      <p:pic>
        <p:nvPicPr>
          <p:cNvPr id="7177" name="Picture 9" descr="7-4-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3860800"/>
            <a:ext cx="434340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8" name="Rectangle 10"/>
          <p:cNvSpPr>
            <a:spLocks noChangeArrowheads="1"/>
          </p:cNvSpPr>
          <p:nvPr/>
        </p:nvSpPr>
        <p:spPr bwMode="auto">
          <a:xfrm>
            <a:off x="6084888" y="3860800"/>
            <a:ext cx="205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i="1">
                <a:solidFill>
                  <a:srgbClr val="FF99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«капельки»</a:t>
            </a:r>
          </a:p>
        </p:txBody>
      </p:sp>
      <p:pic>
        <p:nvPicPr>
          <p:cNvPr id="7179" name="Picture 11" descr="7-4-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5084763"/>
            <a:ext cx="43434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80" name="Rectangle 12"/>
          <p:cNvSpPr>
            <a:spLocks noChangeArrowheads="1"/>
          </p:cNvSpPr>
          <p:nvPr/>
        </p:nvSpPr>
        <p:spPr bwMode="auto">
          <a:xfrm>
            <a:off x="6156325" y="5084763"/>
            <a:ext cx="18145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 i="1">
                <a:solidFill>
                  <a:srgbClr val="FF99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«кустики»</a:t>
            </a:r>
          </a:p>
        </p:txBody>
      </p:sp>
      <p:sp>
        <p:nvSpPr>
          <p:cNvPr id="17420" name="WordArt 12"/>
          <p:cNvSpPr>
            <a:spLocks noChangeArrowheads="1" noChangeShapeType="1" noTextEdit="1"/>
          </p:cNvSpPr>
          <p:nvPr/>
        </p:nvSpPr>
        <p:spPr bwMode="auto">
          <a:xfrm>
            <a:off x="1498061" y="214009"/>
            <a:ext cx="6712084" cy="982966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Impact"/>
              </a:rPr>
              <a:t>Орнамент «Травка»</a:t>
            </a:r>
            <a:endParaRPr lang="ru-RU" sz="3600" b="1" kern="10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Impac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4" dur="20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9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1" dur="20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6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8" dur="20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71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33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74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4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4" grpId="0"/>
      <p:bldP spid="7176" grpId="0"/>
      <p:bldP spid="7178" grpId="0"/>
      <p:bldP spid="1742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8" name="Picture 2" descr="http://www.spr.ru/forum_img/60/2013-05/2605387/3283820.jpg"/>
          <p:cNvPicPr>
            <a:picLocks noChangeAspect="1" noChangeArrowheads="1"/>
          </p:cNvPicPr>
          <p:nvPr/>
        </p:nvPicPr>
        <p:blipFill>
          <a:blip r:embed="rId2"/>
          <a:srcRect t="550" r="49536"/>
          <a:stretch>
            <a:fillRect/>
          </a:stretch>
        </p:blipFill>
        <p:spPr bwMode="auto">
          <a:xfrm>
            <a:off x="2373548" y="1621487"/>
            <a:ext cx="5223753" cy="4920162"/>
          </a:xfrm>
          <a:prstGeom prst="rect">
            <a:avLst/>
          </a:prstGeom>
          <a:noFill/>
        </p:spPr>
      </p:pic>
      <p:sp>
        <p:nvSpPr>
          <p:cNvPr id="4" name="WordArt 12"/>
          <p:cNvSpPr>
            <a:spLocks noGrp="1" noChangeArrowheads="1" noChangeShapeType="1" noTextEdit="1"/>
          </p:cNvSpPr>
          <p:nvPr>
            <p:ph type="title"/>
          </p:nvPr>
        </p:nvSpPr>
        <p:spPr bwMode="auto">
          <a:xfrm>
            <a:off x="1099225" y="379379"/>
            <a:ext cx="7908588" cy="1077846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Impact"/>
              </a:rPr>
              <a:t>Орнамент «Под кустик»</a:t>
            </a:r>
            <a:endParaRPr lang="ru-RU" sz="3600" b="1" kern="10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Impac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6562" name="Picture 2" descr="http://bigslide.ru/images/4/3711/960/img12.jpg"/>
          <p:cNvPicPr>
            <a:picLocks noChangeAspect="1" noChangeArrowheads="1"/>
          </p:cNvPicPr>
          <p:nvPr/>
        </p:nvPicPr>
        <p:blipFill rotWithShape="1">
          <a:blip r:embed="rId2"/>
          <a:srcRect l="8261" t="17391" r="2174" b="7247"/>
          <a:stretch/>
        </p:blipFill>
        <p:spPr bwMode="auto">
          <a:xfrm>
            <a:off x="1073429" y="1666494"/>
            <a:ext cx="7911548" cy="499272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763727" y="502431"/>
            <a:ext cx="65309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kern="10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Impact"/>
              </a:rPr>
              <a:t>Орнамент </a:t>
            </a:r>
            <a:r>
              <a:rPr lang="ru-RU" sz="5400" b="1" kern="10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Impact"/>
              </a:rPr>
              <a:t>«Ягодка»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cs typeface="Aharoni" panose="02010803020104030203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66731" y="2094347"/>
            <a:ext cx="554603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7200" b="1" kern="10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Impact"/>
              </a:rPr>
              <a:t>Спасибо  за   внимание 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3223758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468</TotalTime>
  <Words>94</Words>
  <Application>Microsoft Office PowerPoint</Application>
  <PresentationFormat>Экран (4:3)</PresentationFormat>
  <Paragraphs>31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Этапы производства изделий хохломской росписи</vt:lpstr>
      <vt:lpstr>Презентация PowerPoint</vt:lpstr>
      <vt:lpstr>Орнамент «Под кустик»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Наташа</dc:creator>
  <cp:lastModifiedBy>Галина Никулина</cp:lastModifiedBy>
  <cp:revision>56</cp:revision>
  <dcterms:created xsi:type="dcterms:W3CDTF">2015-12-06T13:03:18Z</dcterms:created>
  <dcterms:modified xsi:type="dcterms:W3CDTF">2022-11-10T10:19:48Z</dcterms:modified>
</cp:coreProperties>
</file>