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tiff" Extension="tiff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8" r:id="rId18"/>
    <p:sldId id="272" r:id="rId19"/>
    <p:sldId id="273" r:id="rId20"/>
    <p:sldId id="274" r:id="rId21"/>
    <p:sldId id="277" r:id="rId22"/>
    <p:sldId id="275" r:id="rId23"/>
    <p:sldId id="276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A825"/>
    <a:srgbClr val="C05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2"/>
    <p:restoredTop sz="94643"/>
  </p:normalViewPr>
  <p:slideViewPr>
    <p:cSldViewPr snapToGrid="0" snapToObjects="1">
      <p:cViewPr>
        <p:scale>
          <a:sx n="76" d="100"/>
          <a:sy n="76" d="100"/>
        </p:scale>
        <p:origin x="-34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36C28F7-B536-334C-B030-6DA7D7CC0485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5BA37D8-6D87-5941-8E27-865D782BE7ED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93958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C28F7-B536-334C-B030-6DA7D7CC0485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37D8-6D87-5941-8E27-865D782BE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70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C28F7-B536-334C-B030-6DA7D7CC0485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37D8-6D87-5941-8E27-865D782BE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420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C28F7-B536-334C-B030-6DA7D7CC0485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37D8-6D87-5941-8E27-865D782BE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458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36C28F7-B536-334C-B030-6DA7D7CC0485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5BA37D8-6D87-5941-8E27-865D782BE7ED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04916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C28F7-B536-334C-B030-6DA7D7CC0485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37D8-6D87-5941-8E27-865D782BE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4521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C28F7-B536-334C-B030-6DA7D7CC0485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37D8-6D87-5941-8E27-865D782BE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71614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C28F7-B536-334C-B030-6DA7D7CC0485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37D8-6D87-5941-8E27-865D782BE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923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C28F7-B536-334C-B030-6DA7D7CC0485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37D8-6D87-5941-8E27-865D782BE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852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E36C28F7-B536-334C-B030-6DA7D7CC0485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5BA37D8-6D87-5941-8E27-865D782BE7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9659753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E36C28F7-B536-334C-B030-6DA7D7CC0485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5BA37D8-6D87-5941-8E27-865D782BE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085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36C28F7-B536-334C-B030-6DA7D7CC0485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BA37D8-6D87-5941-8E27-865D782BE7E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32185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2.jp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2" Target="../media/image2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2" Target="../media/image3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F08EA70-2D9E-F244-B580-801B98B597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4587" y="1184113"/>
            <a:ext cx="7653616" cy="4394988"/>
          </a:xfrm>
        </p:spPr>
        <p:txBody>
          <a:bodyPr>
            <a:normAutofit/>
          </a:bodyPr>
          <a:lstStyle/>
          <a:p>
            <a:r>
              <a:rPr lang="ru-RU" sz="7200" dirty="0"/>
              <a:t>Прощай, Азбука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EA255D53-C1C5-E348-9CF7-C1CAEFE08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76073">
            <a:off x="9517528" y="1708708"/>
            <a:ext cx="2120526" cy="2717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02E03CB2-429A-1F44-B87D-82CCF523BC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75240">
            <a:off x="792631" y="1762100"/>
            <a:ext cx="2359623" cy="3187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4436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F0B27ED-53E8-D141-B77B-BD37901D2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33464"/>
            <a:ext cx="10178322" cy="66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Как хорошо после </a:t>
            </a:r>
            <a:r>
              <a:rPr lang="ru-RU" sz="4800" b="1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дож</a:t>
            </a:r>
            <a:r>
              <a:rPr lang="ru-RU" sz="4800" b="1" u="sng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ДЯ</a:t>
            </a: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!</a:t>
            </a:r>
          </a:p>
          <a:p>
            <a:pPr marL="0" indent="0">
              <a:buNone/>
            </a:pPr>
            <a:r>
              <a:rPr lang="ru-RU" sz="4800" b="1" u="sng" dirty="0" err="1">
                <a:solidFill>
                  <a:schemeClr val="tx1"/>
                </a:solidFill>
                <a:latin typeface="Constantia" panose="02030602050306030303" pitchFamily="18" charset="0"/>
              </a:rPr>
              <a:t>ТЕЛ</a:t>
            </a:r>
            <a:r>
              <a:rPr lang="ru-RU" sz="48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ята</a:t>
            </a: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 рады,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Рад и 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0DE3E129-C028-F342-862D-A1FA0E3DFE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15574">
            <a:off x="6847594" y="1459148"/>
            <a:ext cx="4824919" cy="51459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6280320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309776D-EA10-B34D-A0BA-A536FC151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0"/>
            <a:ext cx="10178322" cy="6857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Была </a:t>
            </a:r>
            <a:r>
              <a:rPr lang="ru-RU" sz="48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гро</a:t>
            </a:r>
            <a:r>
              <a:rPr lang="ru-RU" sz="4800" b="1" u="sng" dirty="0" err="1">
                <a:solidFill>
                  <a:schemeClr val="tx1"/>
                </a:solidFill>
                <a:latin typeface="Constantia" panose="02030602050306030303" pitchFamily="18" charset="0"/>
              </a:rPr>
              <a:t>ЗА</a:t>
            </a: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,</a:t>
            </a:r>
          </a:p>
          <a:p>
            <a:pPr marL="0" indent="0">
              <a:buNone/>
            </a:pPr>
            <a:r>
              <a:rPr lang="ru-RU" sz="4800" b="1" u="sng" dirty="0">
                <a:solidFill>
                  <a:schemeClr val="tx1"/>
                </a:solidFill>
                <a:latin typeface="Constantia" panose="02030602050306030303" pitchFamily="18" charset="0"/>
              </a:rPr>
              <a:t>Я Ц</a:t>
            </a: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елый час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Не открывал от страха глаз.</a:t>
            </a:r>
          </a:p>
          <a:p>
            <a:pPr marL="0" indent="0">
              <a:buNone/>
            </a:pPr>
            <a:endParaRPr lang="ru-RU" sz="4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9A0D90C-D843-3A45-BFE7-58FE6FE5D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9920" y="2787973"/>
            <a:ext cx="4443856" cy="36182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2500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7F2A00C-739C-E447-9DB7-4EFB184CB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0"/>
            <a:ext cx="10178322" cy="6857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Жили в </a:t>
            </a:r>
            <a:r>
              <a:rPr lang="ru-RU" sz="48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до</a:t>
            </a:r>
            <a:r>
              <a:rPr lang="ru-RU" sz="4800" b="1" u="sng" dirty="0" err="1">
                <a:solidFill>
                  <a:schemeClr val="tx1"/>
                </a:solidFill>
                <a:latin typeface="Constantia" panose="02030602050306030303" pitchFamily="18" charset="0"/>
              </a:rPr>
              <a:t>МЕ</a:t>
            </a: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ru-RU" sz="4800" b="1" u="sng" dirty="0">
                <a:solidFill>
                  <a:schemeClr val="tx1"/>
                </a:solidFill>
                <a:latin typeface="Constantia" panose="02030602050306030303" pitchFamily="18" charset="0"/>
              </a:rPr>
              <a:t>ДВЕ</a:t>
            </a: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ru-RU" sz="4800" b="1" u="sng" dirty="0" err="1">
                <a:solidFill>
                  <a:schemeClr val="tx1"/>
                </a:solidFill>
                <a:latin typeface="Constantia" panose="02030602050306030303" pitchFamily="18" charset="0"/>
              </a:rPr>
              <a:t>ДИ</a:t>
            </a:r>
            <a:r>
              <a:rPr lang="ru-RU" sz="48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кие</a:t>
            </a: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 кошки.</a:t>
            </a:r>
          </a:p>
          <a:p>
            <a:pPr marL="0" indent="0">
              <a:buNone/>
            </a:pPr>
            <a:endParaRPr lang="ru-RU" sz="4000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D4BCDF48-FC58-CD47-933D-2075F072C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7292" y="1867711"/>
            <a:ext cx="6076545" cy="46206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5578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D206E75-F161-FE42-A43D-F329E2F32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622" y="4007795"/>
            <a:ext cx="2378491" cy="25493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D403CDD-65D1-3344-9143-7C33C7449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55643"/>
            <a:ext cx="10178322" cy="6702357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Стемнело вдруг,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Гроза идёт,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К земле </a:t>
            </a:r>
            <a:r>
              <a:rPr lang="ru-RU" sz="32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ко</a:t>
            </a:r>
            <a:r>
              <a:rPr lang="ru-RU" sz="3200" b="1" u="sng" dirty="0" err="1">
                <a:solidFill>
                  <a:schemeClr val="tx1"/>
                </a:solidFill>
                <a:latin typeface="Constantia" panose="02030602050306030303" pitchFamily="18" charset="0"/>
              </a:rPr>
              <a:t>ЛОСЬ</a:t>
            </a:r>
            <a:r>
              <a:rPr lang="ru-RU" sz="32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я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 ветер гнёт.</a:t>
            </a:r>
          </a:p>
          <a:p>
            <a:pPr marL="0" indent="0">
              <a:buNone/>
            </a:pPr>
            <a:r>
              <a:rPr lang="ru-RU" sz="32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Вда</a:t>
            </a:r>
            <a:r>
              <a:rPr lang="ru-RU" sz="3200" b="1" u="sng" dirty="0" err="1">
                <a:solidFill>
                  <a:schemeClr val="tx1"/>
                </a:solidFill>
                <a:latin typeface="Constantia" panose="02030602050306030303" pitchFamily="18" charset="0"/>
              </a:rPr>
              <a:t>ЛИ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  </a:t>
            </a:r>
            <a:r>
              <a:rPr lang="ru-RU" sz="3200" b="1" u="sng" dirty="0" err="1">
                <a:solidFill>
                  <a:schemeClr val="tx1"/>
                </a:solidFill>
                <a:latin typeface="Constantia" panose="02030602050306030303" pitchFamily="18" charset="0"/>
              </a:rPr>
              <a:t>СА</a:t>
            </a:r>
            <a:r>
              <a:rPr lang="ru-RU" sz="32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рай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,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За ним забор,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ОН окружает птичий двор.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E43D375-3DD5-9543-9CE9-788F2B87BA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279" y="603113"/>
            <a:ext cx="3791626" cy="29037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2719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188C76D-69D1-EE4A-8FF6-248A1B796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0"/>
            <a:ext cx="10178322" cy="6857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Зарни</a:t>
            </a:r>
            <a:r>
              <a:rPr lang="ru-RU" sz="4800" b="1" u="sng" dirty="0" err="1">
                <a:solidFill>
                  <a:schemeClr val="tx1"/>
                </a:solidFill>
                <a:latin typeface="Constantia" panose="02030602050306030303" pitchFamily="18" charset="0"/>
              </a:rPr>
              <a:t>ЦА</a:t>
            </a: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ru-RU" sz="4800" b="1" u="sng" dirty="0" err="1">
                <a:solidFill>
                  <a:schemeClr val="tx1"/>
                </a:solidFill>
                <a:latin typeface="Constantia" panose="02030602050306030303" pitchFamily="18" charset="0"/>
              </a:rPr>
              <a:t>ПЛЯ</a:t>
            </a:r>
            <a:r>
              <a:rPr lang="ru-RU" sz="48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шет</a:t>
            </a: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 в той дали,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Куда уходят корабли.</a:t>
            </a:r>
          </a:p>
          <a:p>
            <a:pPr marL="0" indent="0">
              <a:buNone/>
            </a:pPr>
            <a:endParaRPr lang="ru-RU" sz="4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34003C1-32B6-8546-B5DE-74B45039C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7028" y="2062264"/>
            <a:ext cx="3287949" cy="42751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2789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E00B9771-7B4F-BC43-BA8D-5B4808CEB4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49429" y="466928"/>
            <a:ext cx="4313309" cy="51653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1390735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25D772F-240A-BF4E-A982-7CDD7DEBBA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36187"/>
            <a:ext cx="10178322" cy="29182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Ча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-ща, чу-</a:t>
            </a:r>
            <a:r>
              <a:rPr lang="ru-RU" sz="32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щу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, </a:t>
            </a:r>
            <a:r>
              <a:rPr lang="ru-RU" sz="32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жи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-ши</a:t>
            </a:r>
          </a:p>
          <a:p>
            <a:pPr marL="0" indent="0">
              <a:buNone/>
            </a:pPr>
            <a:endParaRPr lang="ru-RU" sz="3200" b="1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…</a:t>
            </a:r>
            <a:r>
              <a:rPr lang="ru-RU" sz="32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сы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, …ка, </a:t>
            </a:r>
            <a:r>
              <a:rPr lang="ru-RU" sz="32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…</a:t>
            </a:r>
            <a:r>
              <a:rPr lang="ru-RU" sz="3200" b="1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йник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, </a:t>
            </a:r>
            <a:r>
              <a:rPr lang="ru-RU" sz="32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встре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…, пи…, </a:t>
            </a:r>
            <a:r>
              <a:rPr lang="ru-RU" sz="32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ча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…, ту…, </a:t>
            </a:r>
            <a:r>
              <a:rPr lang="ru-RU" sz="32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ро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…, </a:t>
            </a:r>
            <a:r>
              <a:rPr lang="ru-RU" sz="32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добы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…, </a:t>
            </a:r>
          </a:p>
          <a:p>
            <a:pPr marL="0" indent="0">
              <a:buNone/>
            </a:pPr>
            <a:r>
              <a:rPr lang="ru-RU" sz="32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лы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…, мы…, …чело.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8052556E-90D6-5F41-BA5B-9BE10A33F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7226" y="2305721"/>
            <a:ext cx="3146799" cy="4153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0C61368-A9C0-654A-8C85-A9C64FDCE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6018">
            <a:off x="1619037" y="3006198"/>
            <a:ext cx="3023621" cy="38076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659908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8944" y="231733"/>
            <a:ext cx="10178322" cy="3593591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Ча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-ща, чу-</a:t>
            </a:r>
            <a:r>
              <a:rPr lang="ru-RU" sz="32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щу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, </a:t>
            </a:r>
            <a:r>
              <a:rPr lang="ru-RU" sz="32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жи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-ши</a:t>
            </a:r>
          </a:p>
          <a:p>
            <a:pPr marL="0" indent="0">
              <a:buNone/>
            </a:pPr>
            <a:endParaRPr lang="ru-RU" sz="3200" b="1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часы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, </a:t>
            </a:r>
            <a:r>
              <a:rPr lang="ru-RU" sz="32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щука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, </a:t>
            </a:r>
            <a:r>
              <a:rPr lang="ru-RU" sz="32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чайник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, </a:t>
            </a:r>
            <a:r>
              <a:rPr lang="ru-RU" sz="32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встреча, пища, чаща, туча, роща, добыча, </a:t>
            </a:r>
            <a:endParaRPr lang="ru-RU" sz="3200" b="1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лыжи, мыши, чучело</a:t>
            </a:r>
            <a:r>
              <a:rPr lang="ru-RU" sz="3200" b="1" dirty="0">
                <a:solidFill>
                  <a:schemeClr val="tx1"/>
                </a:solidFill>
                <a:latin typeface="Constantia" panose="02030602050306030303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0C61368-A9C0-654A-8C85-A9C64FDCE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86018">
            <a:off x="1595062" y="3205737"/>
            <a:ext cx="2844360" cy="35818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052556E-90D6-5F41-BA5B-9BE10A33F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7226" y="2305721"/>
            <a:ext cx="3146799" cy="4153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4972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6CEB2F8-2DC7-9344-ABAD-7344D24D1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0"/>
            <a:ext cx="10178322" cy="6857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змея</a:t>
            </a: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, рама</a:t>
            </a:r>
          </a:p>
          <a:p>
            <a:pPr marL="0" indent="0">
              <a:buNone/>
            </a:pPr>
            <a:endParaRPr lang="ru-RU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3200" b="1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0" indent="0">
              <a:buNone/>
            </a:pPr>
            <a:endParaRPr lang="ru-RU" sz="4800" b="1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    </a:t>
            </a:r>
            <a:r>
              <a:rPr lang="ru-RU" sz="48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          </a:t>
            </a:r>
            <a:r>
              <a:rPr lang="ru-RU" sz="48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пуговица</a:t>
            </a: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, молоток, лава</a:t>
            </a:r>
          </a:p>
          <a:p>
            <a:pPr marL="0" indent="0">
              <a:buNone/>
            </a:pP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303" y="877831"/>
            <a:ext cx="5160201" cy="179651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D93D090-273E-5F47-9414-C79ECDBD3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85512">
            <a:off x="7597264" y="3963128"/>
            <a:ext cx="3213100" cy="25273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916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F15B49F-62AB-864C-B317-43B45A3E5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0"/>
            <a:ext cx="10178322" cy="6857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укор, бузина, тина </a:t>
            </a:r>
          </a:p>
          <a:p>
            <a:pPr marL="0" indent="0">
              <a:buNone/>
            </a:pPr>
            <a:endParaRPr lang="ru-RU" sz="3600" dirty="0"/>
          </a:p>
          <a:p>
            <a:pPr marL="0" indent="0" algn="r">
              <a:buNone/>
            </a:pPr>
            <a:endParaRPr lang="ru-RU" sz="3600" dirty="0"/>
          </a:p>
          <a:p>
            <a:pPr marL="0" indent="0" algn="r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поворот, корова, канава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endParaRPr lang="ru-RU" sz="3600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3072CA1-0CEB-DD4A-8819-FEB747622F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8608" y="910077"/>
            <a:ext cx="2387600" cy="276697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F20BF3BC-5F8C-1B41-8C31-7B080A1431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9864" y="3428999"/>
            <a:ext cx="4769256" cy="29799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978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311D4CEB-BF86-6048-B88E-1B47A3402E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993" y="734787"/>
            <a:ext cx="7702550" cy="26615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3C75D843-BD31-BF4D-876E-D8B3EAEA05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94994">
            <a:off x="8743951" y="3684987"/>
            <a:ext cx="2857500" cy="28575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6214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B8342A6-E2D9-6A4B-B840-A8C02B396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72374"/>
            <a:ext cx="10178322" cy="64202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окно, тайга</a:t>
            </a:r>
          </a:p>
          <a:p>
            <a:pPr marL="0" indent="0" algn="ctr">
              <a:buNone/>
            </a:pPr>
            <a:endParaRPr lang="ru-RU" sz="3600" dirty="0"/>
          </a:p>
          <a:p>
            <a:pPr marL="0" indent="0" algn="ctr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                                 горе, лавка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3F957D1-3FAB-3342-A16D-DA9E0FCA8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538" y="1718148"/>
            <a:ext cx="3085560" cy="24452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3062D1B-A7C1-B240-A76D-7D274844EF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05662">
            <a:off x="6727621" y="3268492"/>
            <a:ext cx="4147901" cy="31906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63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6AFB7DF0-933C-DE43-89ED-29AF3111C6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1437" y="797668"/>
            <a:ext cx="5391150" cy="51751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5666016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C081A644-D17B-C543-B4C9-52ED14965A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4330" y="155642"/>
            <a:ext cx="4455269" cy="58365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5778662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A200EE8-D9D4-F34A-BF4B-046C0BD9E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8340" y="817121"/>
            <a:ext cx="4143983" cy="49416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7209110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36A24E1-4770-C24C-AC66-1B7E87BF0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415" y="620486"/>
            <a:ext cx="4012473" cy="483325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34DBDE93-D265-2945-8B57-E6F0C72BF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02674">
            <a:off x="7766941" y="1618188"/>
            <a:ext cx="3823091" cy="39989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7971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5E0C246-B210-8445-8F1F-1727F476F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0"/>
            <a:ext cx="10178322" cy="6857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Ехал дядя без жилета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Заплатил он штраф за это.</a:t>
            </a:r>
          </a:p>
          <a:p>
            <a:pPr marL="0" indent="0">
              <a:buNone/>
            </a:pPr>
            <a:endParaRPr lang="ru-RU" sz="4800" b="1" dirty="0"/>
          </a:p>
          <a:p>
            <a:pPr marL="0" indent="0">
              <a:buNone/>
            </a:pPr>
            <a:endParaRPr lang="ru-RU" sz="4800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1F04FD7-8379-CA4D-ACCB-47F4F10486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3421">
            <a:off x="2936792" y="2303313"/>
            <a:ext cx="8382000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2990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C2D27D4-5709-1142-A8FC-28FA42325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55643"/>
            <a:ext cx="10178322" cy="67023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На остров налетел ураган.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На пальме остался последний баран.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B6C216A-D4AB-2647-905C-863507E5D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02150">
            <a:off x="7233807" y="2695619"/>
            <a:ext cx="3080369" cy="358708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4970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C610958-419B-0245-846E-2D5637FE1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0"/>
            <a:ext cx="10178322" cy="6857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Для мамы в подарок 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Буфет мы купили 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И в воду поставить его не забыли.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0310CAB-CD12-664C-A786-0007E6939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75613">
            <a:off x="7530018" y="2704288"/>
            <a:ext cx="3754877" cy="37743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7362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8750489-85F4-8A48-B9C4-974C15A03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0"/>
            <a:ext cx="10178322" cy="6857999"/>
          </a:xfrm>
        </p:spPr>
        <p:txBody>
          <a:bodyPr/>
          <a:lstStyle/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Куклу выронив из рук,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Миша мчится к маме:</a:t>
            </a:r>
          </a:p>
          <a:p>
            <a:pPr>
              <a:buFontTx/>
              <a:buChar char="-"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Там ползет зелёный лук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С длинными усами.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FD5DA96-76A6-014F-89C7-17E0F6D64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36441">
            <a:off x="7138445" y="2816328"/>
            <a:ext cx="4055953" cy="33490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7192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03431E2-833D-AC44-A641-64D858CF91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0"/>
            <a:ext cx="10178322" cy="6857999"/>
          </a:xfrm>
        </p:spPr>
        <p:txBody>
          <a:bodyPr/>
          <a:lstStyle/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Не учил уроки,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А играл в футбол.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Оттого в тетрадке 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tx1"/>
                </a:solidFill>
                <a:latin typeface="Constantia" panose="02030602050306030303" pitchFamily="18" charset="0"/>
              </a:rPr>
              <a:t>Появился гол.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6ED2D5F-5F87-ED42-B28C-4573EBF36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6467">
            <a:off x="5440826" y="2517928"/>
            <a:ext cx="6044119" cy="3886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3283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04938B7C-0A73-4B47-9847-A89FAB7C3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3046" y="477261"/>
            <a:ext cx="4902741" cy="59046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040240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{93EBF63A-F535-A94E-B8A8-C81F23FA2ABC}tf10001071</Template>
  <TotalTime>415</TotalTime>
  <Words>225</Words>
  <Application>Microsoft Office PowerPoint</Application>
  <PresentationFormat>Произвольный</PresentationFormat>
  <Paragraphs>51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Эмблема</vt:lpstr>
      <vt:lpstr>Прощай, Азбука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Прощай, Азбука </dc:title>
  <dc:creator>Анастасия Миронова</dc:creator>
  <cp:lastModifiedBy>Алена</cp:lastModifiedBy>
  <cp:revision>33</cp:revision>
  <dcterms:created xsi:type="dcterms:W3CDTF">2019-04-16T13:47:05Z</dcterms:created>
  <dcterms:modified xsi:type="dcterms:W3CDTF">2019-04-17T18:08:29Z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728902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