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7" r:id="rId9"/>
    <p:sldId id="268" r:id="rId10"/>
    <p:sldId id="264" r:id="rId11"/>
    <p:sldId id="269" r:id="rId12"/>
    <p:sldId id="270" r:id="rId13"/>
    <p:sldId id="265" r:id="rId14"/>
    <p:sldId id="266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5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976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36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55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098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314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229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383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126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72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87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39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6933E-915A-4378-8430-10B0543FDA22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31923-38C0-4AF6-BF9B-AD23F4B055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6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-3479"/>
            <a:ext cx="913805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1196753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«Как легко запомнить стихотворение?»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013176"/>
            <a:ext cx="3200399" cy="1152128"/>
          </a:xfrm>
        </p:spPr>
        <p:txBody>
          <a:bodyPr>
            <a:noAutofit/>
          </a:bodyPr>
          <a:lstStyle/>
          <a:p>
            <a:pPr algn="r"/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Валивач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Юли 6 лет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МАДОУ ДС № 68 «Ромашка»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 Ляшенко Валентина   Владимировна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2636912"/>
            <a:ext cx="4385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Наминация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«Лучший речевой проект»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49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Практическая деятельность составления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мнемодорожки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 стихотворению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разделение листа бумаги (дорожки) на квадраты по количеству строк стихотворения.</a:t>
            </a:r>
          </a:p>
        </p:txBody>
      </p:sp>
      <p:pic>
        <p:nvPicPr>
          <p:cNvPr id="3074" name="Picture 2" descr="C:\Users\User\Desktop\Фестиваль Юля\IMG_34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4" t="33845" r="10851" b="33078"/>
          <a:stretch/>
        </p:blipFill>
        <p:spPr bwMode="auto">
          <a:xfrm>
            <a:off x="946167" y="3861048"/>
            <a:ext cx="3328561" cy="1076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User\Desktop\Фестиваль Юля\IMG_34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5175" y="2851597"/>
            <a:ext cx="4127444" cy="3095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6763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31131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этап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слушание стихотворения и выделение основных образов в каждой строке стихотворения.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220486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«Я бабушку люблю» А Вишневская.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Холодно на улице и снежок идет.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Кошка сонно щурится песенки поет.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 с бабулей рядышком у окна сидим.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снежинки белые сквозь окно глядим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831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этап: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придумывание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зарисовывание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символов выделенных образов на каждую строчку стихотворения в соответствующим квадрате.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2" descr="C:\Users\User\Desktop\Фестиваль Юля\IMG_34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8877" y="2492896"/>
            <a:ext cx="5352595" cy="401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5827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этап: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рассказывание стихотворения с опорой на зарисованные символы как плана стихотворения.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User\Desktop\Фестиваль Юля\IMG_34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1500174"/>
            <a:ext cx="2888811" cy="2166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5384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Создание альбома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мнемодорожек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/>
          </a:p>
        </p:txBody>
      </p:sp>
      <p:pic>
        <p:nvPicPr>
          <p:cNvPr id="2050" name="Picture 2" descr="C:\Users\User\Desktop\Фестиваль Юля\фото\IMG_171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" t="4778" r="4497"/>
          <a:stretch/>
        </p:blipFill>
        <p:spPr bwMode="auto">
          <a:xfrm>
            <a:off x="611560" y="1484784"/>
            <a:ext cx="3137589" cy="21886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User\Desktop\Фестиваль Юля\фото\IMG_171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9" t="5022" r="4841"/>
          <a:stretch/>
        </p:blipFill>
        <p:spPr bwMode="auto">
          <a:xfrm>
            <a:off x="5220072" y="1484784"/>
            <a:ext cx="3182189" cy="2225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570561" y="3709989"/>
            <a:ext cx="3306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Сказка «Волк и семеро козлят».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3709989"/>
            <a:ext cx="1898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Сказка «Дружба»</a:t>
            </a:r>
          </a:p>
        </p:txBody>
      </p:sp>
      <p:pic>
        <p:nvPicPr>
          <p:cNvPr id="2052" name="Picture 4" descr="C:\Users\User\Desktop\Фестиваль Юля\фото\IMG_171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4" b="6966"/>
          <a:stretch/>
        </p:blipFill>
        <p:spPr bwMode="auto">
          <a:xfrm>
            <a:off x="519531" y="4407517"/>
            <a:ext cx="3205802" cy="1090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402591" y="5620598"/>
            <a:ext cx="3580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Стихотворение «Вот моя деревня»</a:t>
            </a:r>
          </a:p>
        </p:txBody>
      </p:sp>
      <p:pic>
        <p:nvPicPr>
          <p:cNvPr id="2053" name="Picture 5" descr="C:\Users\User\Desktop\Фестиваль Юля\фото\IMG_172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601" y="4407517"/>
            <a:ext cx="3137660" cy="1112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5431431" y="5620598"/>
            <a:ext cx="2848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Закличка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«Божья Коровка»</a:t>
            </a:r>
          </a:p>
        </p:txBody>
      </p:sp>
    </p:spTree>
    <p:extLst>
      <p:ext uri="{BB962C8B-B14F-4D97-AF65-F5344CB8AC3E}">
        <p14:creationId xmlns:p14="http://schemas.microsoft.com/office/powerpoint/2010/main" val="199640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375" y="2420888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3"/>
            <a:ext cx="3754760" cy="172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78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740603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запоминанию художественных произведений  с использованием приема  - мнемотехники.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29470" y="2708920"/>
            <a:ext cx="668288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Познакомить с  различными способами запоминания.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 Формировать умение использовать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знаково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символические средства запоминания содержания художественных произведений.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Развивать активный словарь, связную монологическую речь.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4.Формировать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детей интерес к художественным произведениям. </a:t>
            </a:r>
          </a:p>
        </p:txBody>
      </p:sp>
    </p:spTree>
    <p:extLst>
      <p:ext uri="{BB962C8B-B14F-4D97-AF65-F5344CB8AC3E}">
        <p14:creationId xmlns:p14="http://schemas.microsoft.com/office/powerpoint/2010/main" val="20692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Прием  «Поем стихотворение»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Temp\Rar$DIa0.429\IMG_956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595"/>
          <a:stretch/>
        </p:blipFill>
        <p:spPr bwMode="auto">
          <a:xfrm>
            <a:off x="899592" y="1556792"/>
            <a:ext cx="3219822" cy="2893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Temp\Rar$DIa0.326\IMG_956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576"/>
          <a:stretch/>
        </p:blipFill>
        <p:spPr bwMode="auto">
          <a:xfrm>
            <a:off x="4427984" y="3428999"/>
            <a:ext cx="3644929" cy="3033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565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Прием  «Рисуем стихотворение»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Temp\Rar$DIa0.166\IMG_955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677" b="12122"/>
          <a:stretch/>
        </p:blipFill>
        <p:spPr bwMode="auto">
          <a:xfrm>
            <a:off x="683568" y="2348880"/>
            <a:ext cx="3651870" cy="2931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Temp\Rar$DIa0.809\IMG_955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313" b="4243"/>
          <a:stretch/>
        </p:blipFill>
        <p:spPr bwMode="auto">
          <a:xfrm>
            <a:off x="4557147" y="1484784"/>
            <a:ext cx="3795886" cy="4273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351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Прием  «Показываем стихотворение»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1600200"/>
            <a:ext cx="3610744" cy="4525963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Вот лежит лохматый пес,</a:t>
            </a:r>
          </a:p>
          <a:p>
            <a:pPr algn="just"/>
            <a:r>
              <a:rPr lang="ru-RU" sz="1800" dirty="0" smtClean="0"/>
              <a:t>В лапы свой </a:t>
            </a:r>
            <a:r>
              <a:rPr lang="ru-RU" sz="1800" dirty="0" err="1" smtClean="0"/>
              <a:t>уткунувши</a:t>
            </a:r>
            <a:r>
              <a:rPr lang="ru-RU" sz="1800" dirty="0" smtClean="0"/>
              <a:t> нос,</a:t>
            </a:r>
          </a:p>
          <a:p>
            <a:pPr algn="just"/>
            <a:r>
              <a:rPr lang="ru-RU" sz="1800" dirty="0" smtClean="0"/>
              <a:t>Тихо смирно он лежит,</a:t>
            </a:r>
          </a:p>
          <a:p>
            <a:pPr algn="just"/>
            <a:r>
              <a:rPr lang="ru-RU" sz="1800" dirty="0" smtClean="0"/>
              <a:t>То дремлет, то ли спит.</a:t>
            </a:r>
          </a:p>
          <a:p>
            <a:pPr algn="just"/>
            <a:r>
              <a:rPr lang="ru-RU" sz="1800" dirty="0" smtClean="0"/>
              <a:t>Подойдем к нему, разбудим</a:t>
            </a:r>
          </a:p>
          <a:p>
            <a:pPr algn="just"/>
            <a:r>
              <a:rPr lang="ru-RU" sz="1800" dirty="0" smtClean="0"/>
              <a:t>И посмотрим : что же будет?</a:t>
            </a:r>
          </a:p>
          <a:p>
            <a:endParaRPr lang="ru-RU" sz="1600" dirty="0"/>
          </a:p>
        </p:txBody>
      </p:sp>
      <p:pic>
        <p:nvPicPr>
          <p:cNvPr id="1026" name="Picture 2" descr="C:\Users\User\Desktop\Фестиваль Юля\IMG_34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70721"/>
            <a:ext cx="4224660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8911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31131" y="16638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Игровое упражнение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«Собираем пирамидку»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1600201"/>
            <a:ext cx="3754760" cy="17261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User\Desktop\Фестиваль Юля\IMG_34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76" y="1556792"/>
            <a:ext cx="288032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User\Desktop\Фестиваль Юля\IMG_34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929" y="3861048"/>
            <a:ext cx="1944217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Овал 4"/>
          <p:cNvSpPr/>
          <p:nvPr/>
        </p:nvSpPr>
        <p:spPr>
          <a:xfrm>
            <a:off x="4596306" y="4437112"/>
            <a:ext cx="3682961" cy="108012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Солнце в марте ходит выше</a:t>
            </a:r>
          </a:p>
        </p:txBody>
      </p:sp>
      <p:sp>
        <p:nvSpPr>
          <p:cNvPr id="6" name="Овал 5"/>
          <p:cNvSpPr/>
          <p:nvPr/>
        </p:nvSpPr>
        <p:spPr>
          <a:xfrm>
            <a:off x="4896036" y="3561608"/>
            <a:ext cx="3096344" cy="87550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Горячей его </a:t>
            </a:r>
            <a:r>
              <a:rPr lang="ru-RU" dirty="0" smtClean="0">
                <a:solidFill>
                  <a:schemeClr val="tx1"/>
                </a:solidFill>
              </a:rPr>
              <a:t>лучи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508104" y="2230016"/>
            <a:ext cx="1872208" cy="63143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Закричат в саду грачи</a:t>
            </a:r>
          </a:p>
        </p:txBody>
      </p:sp>
      <p:sp>
        <p:nvSpPr>
          <p:cNvPr id="11" name="Овал 10"/>
          <p:cNvSpPr/>
          <p:nvPr/>
        </p:nvSpPr>
        <p:spPr>
          <a:xfrm>
            <a:off x="5256076" y="2863233"/>
            <a:ext cx="2376264" cy="6983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Скоро капать будет с крыши</a:t>
            </a:r>
          </a:p>
        </p:txBody>
      </p:sp>
      <p:sp>
        <p:nvSpPr>
          <p:cNvPr id="12" name="Овал 11"/>
          <p:cNvSpPr/>
          <p:nvPr/>
        </p:nvSpPr>
        <p:spPr>
          <a:xfrm>
            <a:off x="6177856" y="177281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35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-32112" y="-15668"/>
            <a:ext cx="91761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Составление схем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мнемодорожек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 стихотворениям.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28" y="1357299"/>
            <a:ext cx="3682752" cy="2357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Божья коровка,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Сядь ка на небо,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 твои детки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Кушают конфетки.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Фестиваль Юля\фото\IMG_169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428736"/>
            <a:ext cx="3158667" cy="2105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User\Desktop\Фестиваль Юля\фото\IMG_169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4000504"/>
            <a:ext cx="7955646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3160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31131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76" y="1500174"/>
            <a:ext cx="3826768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моя деревня,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мой дом родной,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кочусь я в санках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горе крутой.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Фестиваль Юля\фото\IMG_17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571612"/>
            <a:ext cx="3215850" cy="2143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User\Desktop\Фестиваль Юля\фото\IMG_170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0" t="35000" r="12697" b="32500"/>
          <a:stretch/>
        </p:blipFill>
        <p:spPr bwMode="auto">
          <a:xfrm>
            <a:off x="285720" y="3929066"/>
            <a:ext cx="7995377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384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>
          <a:xfrm>
            <a:off x="0" y="0"/>
            <a:ext cx="91303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Стихотворение «Солнышко»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Семернин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600200"/>
            <a:ext cx="3826768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Солнышко светит ярко, ярко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него светло и жарко.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Солнце в роще, на лугу,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встречать его бегу.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Солнце на небе сверкает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Согревает и ласкает.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цветы в тиши лесной,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травинки до одной,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Земляничку возле пня,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ромашку,  и меня.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Хорошо на свете жить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ясным солнышком дружить!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Фестиваль Юля\фото\IMG_170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48" t="9698" b="30803"/>
          <a:stretch/>
        </p:blipFill>
        <p:spPr bwMode="auto">
          <a:xfrm>
            <a:off x="244494" y="1844824"/>
            <a:ext cx="4503006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4367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390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«Как легко запомнить стихотворение?»</vt:lpstr>
      <vt:lpstr>Презентация PowerPoint</vt:lpstr>
      <vt:lpstr>Прием  «Поем стихотворение»</vt:lpstr>
      <vt:lpstr>Прием  «Рисуем стихотворение»</vt:lpstr>
      <vt:lpstr>Прием  «Показываем стихотворение»</vt:lpstr>
      <vt:lpstr>Игровое упражнение  «Собираем пирамидку»</vt:lpstr>
      <vt:lpstr>Составление схем мнемотаблиц и мнемодорожек к стихотворениям.</vt:lpstr>
      <vt:lpstr>Презентация PowerPoint</vt:lpstr>
      <vt:lpstr>Стихотворение «Солнышко»  В. Семернин.</vt:lpstr>
      <vt:lpstr>Практическая деятельность составления мнемодорожки по стихотворению </vt:lpstr>
      <vt:lpstr>Презентация PowerPoint</vt:lpstr>
      <vt:lpstr>Презентация PowerPoint</vt:lpstr>
      <vt:lpstr>Презентация PowerPoint</vt:lpstr>
      <vt:lpstr>Создание альбома мнемотаблиц и мнемодорожек. 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легко запомнить стихотворение?»</dc:title>
  <dc:creator>User</dc:creator>
  <cp:lastModifiedBy>User</cp:lastModifiedBy>
  <cp:revision>19</cp:revision>
  <dcterms:created xsi:type="dcterms:W3CDTF">2016-03-14T08:22:44Z</dcterms:created>
  <dcterms:modified xsi:type="dcterms:W3CDTF">2017-09-29T09:41:38Z</dcterms:modified>
</cp:coreProperties>
</file>