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66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7229" y="669168"/>
            <a:ext cx="274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начала XVIII века </a:t>
            </a:r>
            <a:r>
              <a:rPr lang="ru-RU" dirty="0" smtClean="0"/>
              <a:t>появляется не только имя, но и  фамилия и отчество, появляется </a:t>
            </a:r>
            <a:r>
              <a:rPr lang="ru-RU" dirty="0"/>
              <a:t>псевдоним</a:t>
            </a:r>
            <a:r>
              <a:rPr lang="ru-RU" dirty="0" smtClean="0"/>
              <a:t>. Например: </a:t>
            </a:r>
            <a:r>
              <a:rPr lang="ru-RU" b="1" dirty="0"/>
              <a:t> Кир Булычев настоящее имя Игорь Всеволодович Можейко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99" y="2377328"/>
            <a:ext cx="2409825" cy="2990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906" y="3778623"/>
            <a:ext cx="3121152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2537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481" y="726141"/>
            <a:ext cx="37113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После революции большую популярность приобретают новообразованные имена, отражающие события, происходящие в стране. Образование новых имен особенно коснулось девочек. Так, их </a:t>
            </a:r>
            <a:r>
              <a:rPr lang="ru-RU" dirty="0" smtClean="0"/>
              <a:t>называли</a:t>
            </a:r>
          </a:p>
          <a:p>
            <a:r>
              <a:rPr lang="ru-RU" dirty="0" smtClean="0"/>
              <a:t> </a:t>
            </a:r>
            <a:r>
              <a:rPr lang="ru-RU" sz="2400" dirty="0"/>
              <a:t>Идея, Искра, </a:t>
            </a:r>
            <a:r>
              <a:rPr lang="ru-RU" sz="2400" dirty="0" smtClean="0"/>
              <a:t>Октябрина, Владилена Нинель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334" y="603216"/>
            <a:ext cx="3723377" cy="2985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70" y="2289362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4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430306"/>
            <a:ext cx="36038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Часто давали имена в честь  исторических событий, подвига людей, новых открытий и т.д. Команд челюскинцев, дрейфовавшие на льдине, первый трактор,  запуск первой доменной печи, покорение космоса Юрием Гагариным дали простор фантазии. Девочек называли: Домна, </a:t>
            </a:r>
            <a:r>
              <a:rPr lang="ru-RU" dirty="0" err="1" smtClean="0"/>
              <a:t>Ченальдина</a:t>
            </a:r>
            <a:r>
              <a:rPr lang="ru-RU" dirty="0" smtClean="0"/>
              <a:t>, </a:t>
            </a:r>
            <a:r>
              <a:rPr lang="ru-RU" dirty="0" err="1" smtClean="0"/>
              <a:t>Тракторина</a:t>
            </a:r>
            <a:r>
              <a:rPr lang="ru-RU" dirty="0" smtClean="0"/>
              <a:t>. Мальчиков: Трактор, </a:t>
            </a:r>
            <a:r>
              <a:rPr lang="ru-RU" dirty="0" err="1" smtClean="0"/>
              <a:t>Оюшминальд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847" y="430306"/>
            <a:ext cx="3520032" cy="2635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492" y="4015909"/>
            <a:ext cx="2796428" cy="2330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694" y="1418934"/>
            <a:ext cx="1941576" cy="2944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94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216</TotalTime>
  <Words>117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Corbel</vt:lpstr>
      <vt:lpstr>Базис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23</cp:revision>
  <dcterms:created xsi:type="dcterms:W3CDTF">2019-02-10T09:34:52Z</dcterms:created>
  <dcterms:modified xsi:type="dcterms:W3CDTF">2022-11-10T14:51:10Z</dcterms:modified>
</cp:coreProperties>
</file>