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listname.ru/articles/proiskhozhdenie_imen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вы хотите меня назвать?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 происхождении имени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9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929" y="699247"/>
            <a:ext cx="10421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Люди всегда давали друг другу имена или прозвища, которые сопровождали их всю жизнь. Как это началось, никто не знает, но об этом сложено много легенд и </a:t>
            </a:r>
            <a:r>
              <a:rPr lang="ru-RU" dirty="0" smtClean="0"/>
              <a:t>преданий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797" y="2035386"/>
            <a:ext cx="4577603" cy="30924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518" y="2312894"/>
            <a:ext cx="2976033" cy="297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929" y="564776"/>
            <a:ext cx="4235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Вот одна из них. В далекое </a:t>
            </a:r>
            <a:r>
              <a:rPr lang="ru-RU" dirty="0" smtClean="0"/>
              <a:t>время </a:t>
            </a:r>
            <a:r>
              <a:rPr lang="ru-RU" dirty="0"/>
              <a:t>был один язык. </a:t>
            </a:r>
            <a:r>
              <a:rPr lang="ru-RU" dirty="0" smtClean="0"/>
              <a:t>Каждый, кто называл предмет имел над ним власть. В </a:t>
            </a:r>
            <a:r>
              <a:rPr lang="ru-RU" dirty="0"/>
              <a:t>мире </a:t>
            </a:r>
            <a:r>
              <a:rPr lang="ru-RU" dirty="0" smtClean="0"/>
              <a:t>возникла путаница. </a:t>
            </a:r>
            <a:r>
              <a:rPr lang="ru-RU" dirty="0"/>
              <a:t>Тогда жрецы придумали </a:t>
            </a:r>
            <a:r>
              <a:rPr lang="ru-RU" dirty="0" smtClean="0"/>
              <a:t>другой язык. Это оказалось </a:t>
            </a:r>
            <a:r>
              <a:rPr lang="ru-RU" dirty="0"/>
              <a:t>не по плечу человеку. В результате произошли разные языки, и истинный язык был скрыт, а затем почти полностью утерян. </a:t>
            </a:r>
            <a:r>
              <a:rPr lang="ru-RU" dirty="0" smtClean="0"/>
              <a:t>Люди забыли названия которые дали предметам и в том числе и именам.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Original</a:t>
            </a:r>
            <a:r>
              <a:rPr lang="ru-RU" dirty="0"/>
              <a:t>: </a:t>
            </a:r>
            <a:r>
              <a:rPr lang="ru-RU" dirty="0">
                <a:hlinkClick r:id="rId2"/>
              </a:rPr>
              <a:t>http://www.listname.ru/articles/proiskhozhdenie_imen.html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127" y="1253627"/>
            <a:ext cx="4300475" cy="314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118" y="605118"/>
            <a:ext cx="10717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Имена людям теперь пришлось придумывать самим. Причем во многих культурах ребенку давались два имени – близкое к настоящему и второе, для общего употребления, чтобы никто не мог навредить ребенку, зная его настоящее </a:t>
            </a:r>
            <a:r>
              <a:rPr lang="ru-RU" dirty="0" smtClean="0"/>
              <a:t>имя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974" y="3281818"/>
            <a:ext cx="2766732" cy="1731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824" y="1805447"/>
            <a:ext cx="3594846" cy="1198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541" y="3281818"/>
            <a:ext cx="5186566" cy="24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6976" y="605118"/>
            <a:ext cx="46257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индейских и некоторых африканских племенах давали отталкивающие имена, для того чтобы отогнать злых духов.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54741" y="3267635"/>
            <a:ext cx="4182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Древние греки давали ребенку имена богов и героев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563" y="2082446"/>
            <a:ext cx="2659618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105" y="309283"/>
            <a:ext cx="2783541" cy="2783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276" y="4025546"/>
            <a:ext cx="13335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1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216</TotalTime>
  <Words>186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Corbel</vt:lpstr>
      <vt:lpstr>Базис</vt:lpstr>
      <vt:lpstr>Как вы хотите меня назвать?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26</cp:revision>
  <dcterms:created xsi:type="dcterms:W3CDTF">2019-02-10T09:34:52Z</dcterms:created>
  <dcterms:modified xsi:type="dcterms:W3CDTF">2022-11-10T14:46:19Z</dcterms:modified>
</cp:coreProperties>
</file>