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69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9988" y="658906"/>
            <a:ext cx="329453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Современный русский именослов включает в себя множество имен, имеющих различное происхождение. Но все же огромное преимущество имеют имена, которые теперь мы с полным основанием можем называть русскими. Хотя собственно русских имен осталось совсем немного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83585">
            <a:off x="1102659" y="804296"/>
            <a:ext cx="2103344" cy="1316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05603">
            <a:off x="7805536" y="938836"/>
            <a:ext cx="3142836" cy="1047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36193">
            <a:off x="1484466" y="2245658"/>
            <a:ext cx="1662146" cy="973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3738" y="1901919"/>
            <a:ext cx="1791352" cy="1742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11891">
            <a:off x="1003037" y="4044103"/>
            <a:ext cx="2044662" cy="2044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26714">
            <a:off x="7234518" y="2264777"/>
            <a:ext cx="2187388" cy="16405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8881" y="4455458"/>
            <a:ext cx="1861066" cy="1861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61323">
            <a:off x="3279956" y="4642972"/>
            <a:ext cx="2830547" cy="1486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46950">
            <a:off x="6489430" y="4417973"/>
            <a:ext cx="2680523" cy="1379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8099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Basis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DF5327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216</TotalTime>
  <Words>39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Corbel</vt:lpstr>
      <vt:lpstr>Базис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вы хотите меня назвать?</dc:title>
  <dc:creator>Валентина</dc:creator>
  <cp:lastModifiedBy>User</cp:lastModifiedBy>
  <cp:revision>27</cp:revision>
  <dcterms:created xsi:type="dcterms:W3CDTF">2019-02-10T09:34:52Z</dcterms:created>
  <dcterms:modified xsi:type="dcterms:W3CDTF">2022-11-10T14:56:21Z</dcterms:modified>
</cp:coreProperties>
</file>