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61" r:id="rId2"/>
    <p:sldId id="262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8529" y="685800"/>
            <a:ext cx="26894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Руси существовала другая традиция: новорожденному родители давали имя, которое было настоящим, – его знали родители, крестные и особо близкие люди.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495" y="1254217"/>
            <a:ext cx="5589522" cy="4568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935" y="2397297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5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1273790"/>
          </a:xfrm>
        </p:spPr>
        <p:txBody>
          <a:bodyPr/>
          <a:lstStyle/>
          <a:p>
            <a:r>
              <a:rPr lang="ru-RU" dirty="0" smtClean="0"/>
              <a:t>Имена на </a:t>
            </a:r>
            <a:r>
              <a:rPr lang="ru-RU" dirty="0" err="1" smtClean="0"/>
              <a:t>руси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622" y="2841216"/>
            <a:ext cx="2884637" cy="1995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60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5082" y="632012"/>
            <a:ext cx="3455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 принятия христианства на Руси </a:t>
            </a:r>
            <a:r>
              <a:rPr lang="ru-RU" dirty="0" smtClean="0"/>
              <a:t>использовали </a:t>
            </a:r>
            <a:r>
              <a:rPr lang="ru-RU" dirty="0"/>
              <a:t>самобытные </a:t>
            </a:r>
            <a:r>
              <a:rPr lang="ru-RU" dirty="0" smtClean="0"/>
              <a:t>имена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046259" y="609147"/>
            <a:ext cx="297180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/>
              <a:t>Умник, Храбр, Добр, </a:t>
            </a:r>
            <a:r>
              <a:rPr lang="ru-RU" dirty="0" err="1"/>
              <a:t>Хитр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44353" y="1304365"/>
            <a:ext cx="115644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err="1"/>
              <a:t>Молчан</a:t>
            </a:r>
            <a:r>
              <a:rPr lang="ru-RU" dirty="0"/>
              <a:t>;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6088" y="2017006"/>
            <a:ext cx="4410635" cy="646331"/>
          </a:xfrm>
          <a:prstGeom prst="rect">
            <a:avLst/>
          </a:prstGeom>
          <a:solidFill>
            <a:schemeClr val="accent2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/>
              <a:t>Косой, Хромой, </a:t>
            </a:r>
            <a:r>
              <a:rPr lang="ru-RU" dirty="0" err="1"/>
              <a:t>Красава</a:t>
            </a:r>
            <a:r>
              <a:rPr lang="ru-RU" dirty="0"/>
              <a:t>, Кудряш, Черняк, </a:t>
            </a:r>
            <a:r>
              <a:rPr lang="ru-RU" dirty="0" err="1"/>
              <a:t>Беляй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33465" y="3059615"/>
            <a:ext cx="302558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/>
              <a:t>Меньшак, Старшой, Первый, Второй, </a:t>
            </a:r>
            <a:r>
              <a:rPr lang="ru-RU" dirty="0" smtClean="0"/>
              <a:t>Третьяк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360" y="3214283"/>
            <a:ext cx="2663337" cy="26633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2988" y="5123329"/>
            <a:ext cx="6225988" cy="369332"/>
          </a:xfrm>
          <a:prstGeom prst="rect">
            <a:avLst/>
          </a:prstGeom>
          <a:noFill/>
          <a:ln>
            <a:solidFill>
              <a:schemeClr val="accent6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качества человека лежали в основе имен?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98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929" y="672353"/>
            <a:ext cx="454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 приходом христианства </a:t>
            </a:r>
            <a:r>
              <a:rPr lang="ru-RU" dirty="0" smtClean="0"/>
              <a:t>детям стали давать два имени. </a:t>
            </a:r>
            <a:r>
              <a:rPr lang="ru-RU" dirty="0"/>
              <a:t>Для того чтобы защитить человека от злых духов, его нарекали одним именем, а называли совершенно </a:t>
            </a:r>
            <a:r>
              <a:rPr lang="ru-RU" dirty="0" smtClean="0"/>
              <a:t>другим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425" y="2353235"/>
            <a:ext cx="6263340" cy="3523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62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9024" y="779929"/>
            <a:ext cx="4289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это </a:t>
            </a:r>
            <a:r>
              <a:rPr lang="ru-RU" dirty="0" smtClean="0"/>
              <a:t>же время были распространены и древнерусские имена: </a:t>
            </a:r>
            <a:r>
              <a:rPr lang="ru-RU" dirty="0"/>
              <a:t>Вячеслав, Святослав, Ярослав, Борислав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766" y="2257425"/>
            <a:ext cx="4402772" cy="42643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45" y="1429870"/>
            <a:ext cx="4769224" cy="2980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330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215</TotalTime>
  <Words>126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Corbel</vt:lpstr>
      <vt:lpstr>Базис</vt:lpstr>
      <vt:lpstr>Презентация PowerPoint</vt:lpstr>
      <vt:lpstr>Имена на руси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24</cp:revision>
  <dcterms:created xsi:type="dcterms:W3CDTF">2019-02-10T09:34:52Z</dcterms:created>
  <dcterms:modified xsi:type="dcterms:W3CDTF">2022-11-10T14:47:32Z</dcterms:modified>
</cp:coreProperties>
</file>