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2" r:id="rId1"/>
  </p:sldMasterIdLst>
  <p:sldIdLst>
    <p:sldId id="269" r:id="rId2"/>
    <p:sldId id="271" r:id="rId3"/>
    <p:sldId id="292" r:id="rId4"/>
    <p:sldId id="273" r:id="rId5"/>
    <p:sldId id="274" r:id="rId6"/>
    <p:sldId id="275" r:id="rId7"/>
    <p:sldId id="276" r:id="rId8"/>
    <p:sldId id="279" r:id="rId9"/>
    <p:sldId id="278" r:id="rId10"/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8" r:id="rId19"/>
    <p:sldId id="264" r:id="rId20"/>
    <p:sldId id="265" r:id="rId21"/>
    <p:sldId id="266" r:id="rId22"/>
    <p:sldId id="281" r:id="rId23"/>
    <p:sldId id="283" r:id="rId24"/>
    <p:sldId id="286" r:id="rId25"/>
    <p:sldId id="287" r:id="rId26"/>
    <p:sldId id="288" r:id="rId27"/>
    <p:sldId id="289" r:id="rId28"/>
    <p:sldId id="290" r:id="rId29"/>
    <p:sldId id="291" r:id="rId30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6" d="100"/>
          <a:sy n="66" d="100"/>
        </p:scale>
        <p:origin x="576" y="-8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опроса: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893F-4CE0-955B-43AA80B2CB8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893F-4CE0-955B-43AA80B2CB8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893F-4CE0-955B-43AA80B2CB8E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Дети знают для чего нужны деревья в жизни человека.</c:v>
                </c:pt>
                <c:pt idx="1">
                  <c:v>Дети не знают для чего нужны деревья в жизни человека</c:v>
                </c:pt>
                <c:pt idx="2">
                  <c:v>Дети которые не присутствовали на занятиях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0.65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3F-4CE0-955B-43AA80B2CB8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025718378681985"/>
          <c:y val="0.40346969349783679"/>
          <c:w val="0.33825614804855203"/>
          <c:h val="0.29348623632669363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опроса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4B0-4A01-9CFF-FF10110E93A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4B0-4A01-9CFF-FF10110E93A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4B0-4A01-9CFF-FF10110E93A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4B0-4A01-9CFF-FF10110E93A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Дети которыые знают для чего нужны деревья</c:v>
                </c:pt>
                <c:pt idx="1">
                  <c:v>Дети которые не знают для чего нужны деревья</c:v>
                </c:pt>
                <c:pt idx="2">
                  <c:v>Дети которые не присутствовали на занятиях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0.82</c:v>
                </c:pt>
                <c:pt idx="1">
                  <c:v>0.08</c:v>
                </c:pt>
                <c:pt idx="2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4B0-4A01-9CFF-FF10110E93A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781759979739306"/>
          <c:y val="0.14560716468908463"/>
          <c:w val="0.33148875094157271"/>
          <c:h val="0.32166121239325007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3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113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3833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189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2402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868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6850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63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845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800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189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0499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09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626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8502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309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4828D-BDDD-458D-AF08-9F48145116D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AD6E6D5-ADE4-4C41-B412-723F8F2D2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91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  <p:sldLayoutId id="2147484017" r:id="rId15"/>
    <p:sldLayoutId id="21474840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slide" Target="slide17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openxmlformats.org/officeDocument/2006/relationships/slide" Target="slide18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manage.wix.com/account/sites" TargetMode="External"/><Relationship Id="rId2" Type="http://schemas.openxmlformats.org/officeDocument/2006/relationships/hyperlink" Target="https://ciur.ru/srp/srp_ds33/DocLib11/&#1060;&#1077;&#1076;&#1077;&#1088;&#1072;&#1083;&#1100;&#1085;&#1099;&#1081;%20&#1075;&#1086;&#1089;&#1091;&#1076;&#1072;&#1088;&#1089;&#1090;&#1074;&#1077;&#1085;&#1085;&#1099;&#1081;%20&#1086;&#1073;&#1088;&#1072;&#1079;&#1086;&#1074;&#1072;&#1090;&#1077;&#1083;&#1100;&#1085;&#1099;&#1081;%20&#1089;&#1090;&#1072;&#1085;&#1076;&#1072;&#1088;&#1090;%20&#1076;&#1086;&#1096;&#1082;&#1086;&#1083;&#1100;&#1085;&#1086;&#1075;&#1086;%20&#1086;&#1073;&#1088;&#1072;&#1079;&#1086;&#1074;&#1072;&#1085;&#1080;&#1103;.pdf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6887" y="280243"/>
            <a:ext cx="9329979" cy="50349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БЮДЖЕТНОЕ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УЧРЕЖДЕНИЕ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ПРОФЕССИОНАЛЬНОГО ОБРАЗОВАНИЯ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ХАНТЫ-МАНСИЙСКОГО АВТОНОМНОГО ОКРУГА – ЮГРЫ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«ЛАНГЕПАССКИЙ ПОЛИТЕХНИЧЕСКИЙ КОЛЛЕДЖ»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ФИЛИАЛ В ГОРОДЕ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ПОКАЧИ</a:t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УЧЕБНО-ИССЛЕДОВАТЕЛЬСКАЯ КОНФЕРЕНЦИЯ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Тема работы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«Методика разработки проекта в подготовительной группе 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по стандартам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WorldSkills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Russia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(исследовательский проект)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/>
              <a:t/>
            </a:r>
            <a:br>
              <a:rPr lang="ru-RU" sz="2200" dirty="0"/>
            </a:br>
            <a:endParaRPr lang="ru-RU" sz="2200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2781" y="5469835"/>
            <a:ext cx="11798190" cy="1388165"/>
          </a:xfrm>
        </p:spPr>
        <p:txBody>
          <a:bodyPr>
            <a:noAutofit/>
          </a:bodyPr>
          <a:lstStyle/>
          <a:p>
            <a:pPr algn="r"/>
            <a:r>
              <a:rPr lang="ru-RU" sz="2000" dirty="0"/>
              <a:t>Выполнена студенткой 4 </a:t>
            </a:r>
            <a:r>
              <a:rPr lang="ru-RU" sz="2000" dirty="0" smtClean="0"/>
              <a:t>курса группы </a:t>
            </a:r>
            <a:r>
              <a:rPr lang="ru-RU" sz="2000" dirty="0"/>
              <a:t>ПДО-18 по специальности </a:t>
            </a:r>
            <a:endParaRPr lang="ru-RU" sz="2000" dirty="0" smtClean="0"/>
          </a:p>
          <a:p>
            <a:pPr algn="r"/>
            <a:r>
              <a:rPr lang="ru-RU" sz="2000" dirty="0" smtClean="0"/>
              <a:t>«</a:t>
            </a:r>
            <a:r>
              <a:rPr lang="ru-RU" sz="2000" dirty="0"/>
              <a:t>Дошкольное </a:t>
            </a:r>
            <a:r>
              <a:rPr lang="ru-RU" sz="2000" dirty="0" smtClean="0"/>
              <a:t>образование» Нестеровой </a:t>
            </a:r>
            <a:r>
              <a:rPr lang="ru-RU" sz="2000" dirty="0"/>
              <a:t>Полиной Сергеевной </a:t>
            </a:r>
            <a:endParaRPr lang="ru-RU" sz="2000" dirty="0" smtClean="0"/>
          </a:p>
          <a:p>
            <a:pPr algn="r"/>
            <a:r>
              <a:rPr lang="ru-RU" sz="2000" dirty="0" smtClean="0"/>
              <a:t>Научный </a:t>
            </a:r>
            <a:r>
              <a:rPr lang="ru-RU" sz="2000" dirty="0"/>
              <a:t>руководитель –  </a:t>
            </a:r>
            <a:r>
              <a:rPr lang="ru-RU" sz="2000" dirty="0" smtClean="0"/>
              <a:t> Мельник </a:t>
            </a:r>
            <a:r>
              <a:rPr lang="ru-RU" sz="2000" dirty="0"/>
              <a:t>Оксана Ивановна</a:t>
            </a:r>
          </a:p>
        </p:txBody>
      </p:sp>
    </p:spTree>
    <p:extLst>
      <p:ext uri="{BB962C8B-B14F-4D97-AF65-F5344CB8AC3E}">
        <p14:creationId xmlns:p14="http://schemas.microsoft.com/office/powerpoint/2010/main" val="376606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9350" y="1408611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Образовательный проект</a:t>
            </a:r>
            <a:b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 тему:</a:t>
            </a:r>
            <a:b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«Деревья – наши  друзья»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43101" y="4582426"/>
            <a:ext cx="3890128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Работу выполнила:</a:t>
            </a:r>
          </a:p>
          <a:p>
            <a:pPr algn="l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Воспитатель МАДОУ ЦРР д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</a:p>
          <a:p>
            <a:pPr algn="l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Нестерова Полина</a:t>
            </a:r>
          </a:p>
          <a:p>
            <a:pPr algn="l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nesterovap974@gmail.com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11379723" y="5993091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0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737" y="577342"/>
            <a:ext cx="11593263" cy="9725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Проблемная ситуация</a:t>
            </a: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152" y="1838774"/>
            <a:ext cx="10504915" cy="310198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Многие дети не знают для чего нужны деревья людям.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 значении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дерева в жизни человека, о том, что из него можно изготовить, о его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строении.</a:t>
            </a:r>
          </a:p>
          <a:p>
            <a:pPr marL="0" indent="0" algn="just">
              <a:buNone/>
            </a:pP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-В ходе опрос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было выявлено, что:</a:t>
            </a:r>
          </a:p>
          <a:p>
            <a:pPr marL="0" indent="0" algn="just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-65% детей не знают для чего нужны деревья людям, о значении дерева в жизни человека, о том, что из него можно изготовить, о его строении.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-20% детей знают для чего нужны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деревья людям, о значении дерева в жизни человека, о том, что из него можно изготовить, о его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строении.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-15% детей не присутствовали на занятиях по какой-либо причине.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282804" y="6099142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>
            <a:hlinkClick r:id="rId3" action="ppaction://hlinksldjump"/>
          </p:cNvPr>
          <p:cNvSpPr/>
          <p:nvPr/>
        </p:nvSpPr>
        <p:spPr>
          <a:xfrm>
            <a:off x="11367019" y="6096000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332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803" y="321611"/>
            <a:ext cx="11587113" cy="11507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Результаты опроса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195963838"/>
              </p:ext>
            </p:extLst>
          </p:nvPr>
        </p:nvGraphicFramePr>
        <p:xfrm>
          <a:off x="2585341" y="1942083"/>
          <a:ext cx="7739407" cy="4534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5-конечная звезда 9">
            <a:hlinkClick r:id="rId3" action="ppaction://hlinksldjump"/>
          </p:cNvPr>
          <p:cNvSpPr/>
          <p:nvPr/>
        </p:nvSpPr>
        <p:spPr>
          <a:xfrm>
            <a:off x="282804" y="6099142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>
            <a:hlinkClick r:id="rId4" action="ppaction://hlinksldjump"/>
          </p:cNvPr>
          <p:cNvSpPr/>
          <p:nvPr/>
        </p:nvSpPr>
        <p:spPr>
          <a:xfrm>
            <a:off x="11360869" y="6070862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9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804" y="373930"/>
            <a:ext cx="11585543" cy="1082911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Актуальность проекта: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111" y="1895416"/>
            <a:ext cx="11064712" cy="4038600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Появившийся познавательный интерес детей нашей группы поможет решить возникшую проблему в ходе проектной деятельности максимально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эффективно.</a:t>
            </a:r>
          </a:p>
          <a:p>
            <a:pPr algn="just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just"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проекта: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Понять, почему «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Деревья – наши  друзья»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процессе создания выставки, уметь самостоятельно объяснять в ходе демонстрации продукта проекта.</a:t>
            </a: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282804" y="6099142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>
            <a:hlinkClick r:id="rId3" action="ppaction://hlinksldjump"/>
          </p:cNvPr>
          <p:cNvSpPr/>
          <p:nvPr/>
        </p:nvSpPr>
        <p:spPr>
          <a:xfrm>
            <a:off x="11359299" y="6099142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30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533815"/>
              </p:ext>
            </p:extLst>
          </p:nvPr>
        </p:nvGraphicFramePr>
        <p:xfrm>
          <a:off x="207390" y="245097"/>
          <a:ext cx="6504495" cy="6398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4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7999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Задачи проекта: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7999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детей: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2601">
                <a:tc>
                  <a:txBody>
                    <a:bodyPr/>
                    <a:lstStyle/>
                    <a:p>
                      <a:pPr algn="just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посмотреть короткометражный фильм «Береги деревья»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активно участвовать в беседе «Почему деревья наши друзья»;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-узнать почему деревья называют друзьями;</a:t>
                      </a:r>
                    </a:p>
                    <a:p>
                      <a:pPr algn="just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сделать аппликацию хвойных или лиственных деревьев;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продемонстрировать свою аппликацию хвойных или лиственных деревьев;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узнать о значении дерева в жизни человека, о том, что из него можно изготовить, о его строении;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принять участие в дидактической игре, уметь различать разные виды деревьев;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помочь воспитателю оформить выставку аппликаций «Деревья наши друзья»;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посадить дерево на территории детского сада с помощью родителей и воспитателя;</a:t>
                      </a:r>
                    </a:p>
                    <a:p>
                      <a:pPr algn="just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050" name="Picture 2" descr="https://avatars.mds.yandex.net/i?id=2e5c28c528c42e23c3f742e9b7368cd5_l-5163701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663" y="271156"/>
            <a:ext cx="4705977" cy="39288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-конечная звезда 5">
            <a:hlinkClick r:id="rId3" action="ppaction://hlinksldjump"/>
          </p:cNvPr>
          <p:cNvSpPr/>
          <p:nvPr/>
        </p:nvSpPr>
        <p:spPr>
          <a:xfrm>
            <a:off x="94268" y="6217289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>
            <a:hlinkClick r:id="rId4" action="ppaction://hlinksldjump"/>
          </p:cNvPr>
          <p:cNvSpPr/>
          <p:nvPr/>
        </p:nvSpPr>
        <p:spPr>
          <a:xfrm>
            <a:off x="11576116" y="6217289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63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947918"/>
              </p:ext>
            </p:extLst>
          </p:nvPr>
        </p:nvGraphicFramePr>
        <p:xfrm>
          <a:off x="169681" y="121920"/>
          <a:ext cx="11896628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83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8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910">
                <a:tc gridSpan="2"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Задачи проекта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910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воспитателя: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</a:t>
                      </a:r>
                      <a:r>
                        <a:rPr lang="ru-RU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родителей: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09260">
                <a:tc>
                  <a:txBody>
                    <a:bodyPr/>
                    <a:lstStyle/>
                    <a:p>
                      <a:pPr algn="just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подобрать и посмотреть короткометражный фильм «Береги деревья»;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провести беседу для детей «Почему деревья наши друзья?»;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рассказать детям почему деревья называют друзьями;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-дать детям задание сделать аппликацию хвойных или лиственных деревьев;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-рассказать детям о значении дерева в жизни человека, о том, что из него можно изготовить, о его строении;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-предложить сыграть детям в дидактическую игру по умению различать виды деревьев;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-привлечь родителей к участию реализации проекта «Деревья- наши друзья»;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-оформить выставку аппликаций «Деревья-наши друзья»;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-посадить дерево на территории детского сада с помощью детей и их родителей»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узнавать у детей в течение всего проекта, чем они занимались, что интересного узнали;        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помочь ребёнку подготовиться к демонстрации своей аппликации;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принять участие в беседе с воспитателем: «Какова роль родителей в проекте»;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принять участие в реализации проекта «Деревья – наши друзья»;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помочь посадить воспитателю и детям дерево на территории детского сада;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10887958" y="6259712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11557261" y="6259712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84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803" y="236751"/>
            <a:ext cx="11573399" cy="11271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Этапы проекта: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496387"/>
              </p:ext>
            </p:extLst>
          </p:nvPr>
        </p:nvGraphicFramePr>
        <p:xfrm>
          <a:off x="282802" y="1778758"/>
          <a:ext cx="5095109" cy="1568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5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6538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Подготовительный этап: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2337"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Просмотр короткометражного фильма «Береги деревья».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074" name="Picture 2" descr="https://www.mdou66lip.ru/assets/images/resources/182/de1a36d662ea34d9896ed2f28b2da8ff0b7d61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874" y="1563004"/>
            <a:ext cx="5416328" cy="4062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5-конечная звезда 6">
            <a:hlinkClick r:id="rId3" action="ppaction://hlinksldjump"/>
          </p:cNvPr>
          <p:cNvSpPr/>
          <p:nvPr/>
        </p:nvSpPr>
        <p:spPr>
          <a:xfrm>
            <a:off x="282804" y="6099142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>
            <a:hlinkClick r:id="rId4" action="ppaction://hlinksldjump"/>
          </p:cNvPr>
          <p:cNvSpPr/>
          <p:nvPr/>
        </p:nvSpPr>
        <p:spPr>
          <a:xfrm>
            <a:off x="11483419" y="6099142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3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72823"/>
              </p:ext>
            </p:extLst>
          </p:nvPr>
        </p:nvGraphicFramePr>
        <p:xfrm>
          <a:off x="260808" y="213360"/>
          <a:ext cx="11670384" cy="643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5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5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4681">
                <a:tc gridSpan="2"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Основной этап: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12.04.2022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Первая половина дня</a:t>
                      </a:r>
                    </a:p>
                    <a:p>
                      <a:pPr algn="just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Беседа с детьми на тему: «Почему деревья-наши друзья».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Вторая половина дня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Привлечение родителей к участию реализации проекта «Деревья- наши друзья».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13.04.2022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Первая половина дня</a:t>
                      </a:r>
                    </a:p>
                    <a:p>
                      <a:pPr algn="just"/>
                      <a:endParaRPr lang="ru-RU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Беседа с детьми о значении дерева в жизни человека, о том, что из него можно изготовить, о его строении.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Вторая половина дня</a:t>
                      </a:r>
                    </a:p>
                    <a:p>
                      <a:pPr algn="just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Задание для детей: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сделать аппликацию хвойных или лиственных деревьев.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14.04.2022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Первая половина дня</a:t>
                      </a:r>
                    </a:p>
                    <a:p>
                      <a:pPr algn="just"/>
                      <a:endParaRPr lang="ru-RU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Посадить дерево на территории детского сада с помощью родителей.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Вторая половина дня</a:t>
                      </a:r>
                    </a:p>
                    <a:p>
                      <a:pPr algn="just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Проведение дидактической игры по умению различать деревья.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106837" y="6276994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>
            <a:hlinkClick r:id="rId3" action="ppaction://hlinksldjump"/>
          </p:cNvPr>
          <p:cNvSpPr/>
          <p:nvPr/>
        </p:nvSpPr>
        <p:spPr>
          <a:xfrm>
            <a:off x="11576115" y="6276994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57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vishenka7.ru/wp-content/uploads/2017/09/4-4-1024x7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01" y="498833"/>
            <a:ext cx="3893270" cy="29199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marina-roscha.mos.ru/about/marina-roscha.ru/ONGUANIY1x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517" y="3429000"/>
            <a:ext cx="3058966" cy="3058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avatars.mds.yandex.net/i?id=15bacf94ade94b567234d4c95d80c1bf-4821375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591" y="503064"/>
            <a:ext cx="3841390" cy="2925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5-конечная звезда 8">
            <a:hlinkClick r:id="rId5" action="ppaction://hlinksldjump"/>
          </p:cNvPr>
          <p:cNvSpPr/>
          <p:nvPr/>
        </p:nvSpPr>
        <p:spPr>
          <a:xfrm>
            <a:off x="358219" y="6070862"/>
            <a:ext cx="537327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>
            <a:hlinkClick r:id="rId6" action="ppaction://hlinksldjump"/>
          </p:cNvPr>
          <p:cNvSpPr/>
          <p:nvPr/>
        </p:nvSpPr>
        <p:spPr>
          <a:xfrm>
            <a:off x="11296454" y="6070862"/>
            <a:ext cx="537327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24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628537"/>
              </p:ext>
            </p:extLst>
          </p:nvPr>
        </p:nvGraphicFramePr>
        <p:xfrm>
          <a:off x="1734786" y="348177"/>
          <a:ext cx="4450365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0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515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Заключительный этап: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Выставка аппликаций «Деревья- наши друзья»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098" name="Picture 2" descr="https://image.jimcdn.com/app/cms/image/transf/none/path/s4eed883efac501b4/image/i859a30da90e3fd79/version/1474532586/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214" y="348177"/>
            <a:ext cx="5044043" cy="25081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2.wp.com/xn--j1ahfl.xn--p1ai/data/images/u162530/t1507365262a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786" y="3114387"/>
            <a:ext cx="4413181" cy="3378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www.maam.ru/upload/blogs/detsad-358845-151483847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214" y="3114387"/>
            <a:ext cx="5044043" cy="3210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-конечная звезда 5">
            <a:hlinkClick r:id="rId5" action="ppaction://hlinksldjump"/>
          </p:cNvPr>
          <p:cNvSpPr/>
          <p:nvPr/>
        </p:nvSpPr>
        <p:spPr>
          <a:xfrm>
            <a:off x="282804" y="6099142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>
            <a:hlinkClick r:id="rId6" action="ppaction://hlinksldjump"/>
          </p:cNvPr>
          <p:cNvSpPr/>
          <p:nvPr/>
        </p:nvSpPr>
        <p:spPr>
          <a:xfrm>
            <a:off x="11520257" y="6092529"/>
            <a:ext cx="509048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80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461" y="118355"/>
            <a:ext cx="11515241" cy="118872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Введение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461" y="1287780"/>
            <a:ext cx="1151524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Проект – </a:t>
            </a:r>
            <a:r>
              <a:rPr lang="ru-RU" sz="2000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это творческая деятельность, направленная на достижение определённой цели, решение какой-либо проблемы</a:t>
            </a:r>
            <a:r>
              <a:rPr lang="ru-RU" sz="2000" i="1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Проект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ДОУ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– метод 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педагогически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организованного освоения ребёнком окружающей среды в процессе поэтапной и заранее спланированной практической деятельности по достижению намеченных целей.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WorldSkills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ru-RU" sz="2000" b="1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Ворлдскиллс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это международное общественное движение, которое во всем мире объединяет людей, которые хотят что-то изменить. Его основная миссия – создавать условия для людей, которые хотят профессиональной самореализации</a:t>
            </a: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Механизм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WorldSkills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— это проведение соревнований, через которые формируются и развиваются сообщества: через взаимодействие между участниками соревнований и экспертами, а также общение конкурсантов между собой на соревновательной площадке.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79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499651664"/>
              </p:ext>
            </p:extLst>
          </p:nvPr>
        </p:nvGraphicFramePr>
        <p:xfrm>
          <a:off x="2032000" y="622170"/>
          <a:ext cx="8592008" cy="551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5-конечная звезда 7">
            <a:hlinkClick r:id="rId3" action="ppaction://hlinksldjump"/>
          </p:cNvPr>
          <p:cNvSpPr/>
          <p:nvPr/>
        </p:nvSpPr>
        <p:spPr>
          <a:xfrm>
            <a:off x="273378" y="6091200"/>
            <a:ext cx="537327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>
            <a:hlinkClick r:id="rId4" action="ppaction://hlinksldjump"/>
          </p:cNvPr>
          <p:cNvSpPr/>
          <p:nvPr/>
        </p:nvSpPr>
        <p:spPr>
          <a:xfrm>
            <a:off x="11351443" y="6091200"/>
            <a:ext cx="537327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33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5421" y="2288051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Выражаем огромную благодарность родителям за помощь в реализации проекта!!!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358219" y="6070862"/>
            <a:ext cx="537327" cy="4901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42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261" y="-152771"/>
            <a:ext cx="11530739" cy="162732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 Платформа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Wix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com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Правильное оформление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сайта для представления результатов проекта на родительском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собрании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958" y="1973445"/>
            <a:ext cx="4649493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Конструктор сайтов </a:t>
            </a:r>
            <a:r>
              <a:rPr lang="ru-RU" sz="20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Wix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— это комплексная платформа, где собраны разнообразные инструменты для бизнеса и продвижения.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Wix.com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— это не просто конструктор сайтов, а ведущая облачная платформа с миллионами пользователей по всему миру. С ней можно легко создать красивый сайт самостоятельно.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 descr="https://www.seoclerk.com/pics/000/033/428/b26205b3cd3e819e15d62230c3f37f0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640" y="1973446"/>
            <a:ext cx="4182940" cy="41829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99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963" y="310512"/>
            <a:ext cx="11561735" cy="11887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Как создать свой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сайт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0963" y="1840195"/>
            <a:ext cx="11561735" cy="3555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Выберите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тип сайта.</a:t>
            </a:r>
            <a:endParaRPr lang="ru-RU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Необходимо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выбрать какие функции вы хотите добавить в сайт.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Далее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 должны выбрать название вашего сайта, добавить адрес, электронную почту или номер телефона для обратной связи с родителями.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 Выбрать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шаблон и дизайн главной страницы.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Необходимо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начать редактирование сайта (дополнение сайта информацией), также на страницу сайта можно добавлять ссылки, документы и т.п.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6. После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завершения редактирования сайта, нужно его опубликовать.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7. После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публикации сайта, вам предоставят ссылку сайта.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04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n1-96.userapi.com/impg/npnoDGVcBH1rdZ4bCYSBTYlMWMGrPV-tmgbpTg/cPtiMOZSPos.jpg?size=1280x732&amp;quality=95&amp;sign=ef2984d9c5853b66adb4603a8703dfe4&amp;type=albu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84" y="535256"/>
            <a:ext cx="5512435" cy="3152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https://sun9-9.userapi.com/s/v1/ig2/fsmqYp3_a0j8dzmrSP71uHzh6ND_pryi_sisRuMzk9He5PuxdUHe9riYIneraj2x5rWOK2ddbAxwQMvN-9LFkWZ8.jpg?size=1280x732&amp;quality=96&amp;type=album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894" y="3200964"/>
            <a:ext cx="5529580" cy="3162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9357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n9-48.userapi.com/s/v1/ig2/FYD-NyTytnyIaixfu6RyZaqRkvSjX1GrSfbHwtiJKqly8qUVs5yWxJbigDNtGGkJUG9hpR9hS23GC5MRTrqqxQ3K.jpg?size=1280x731&amp;quality=96&amp;type=albu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41" y="592051"/>
            <a:ext cx="5515702" cy="3453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https://sun9-9.userapi.com/s/v1/ig2/_lUdD8mOmWeL4YEXm4J1rS4yOA48CosjvKrkJFZjVYaJswpEg9CLgCkwiJeRXqy_WI-etV0sy_wKkLqIJquaEaR5.jpg?size=1280x731&amp;quality=96&amp;type=album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735" y="2929180"/>
            <a:ext cx="5329987" cy="3425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3082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n9-17.userapi.com/s/v1/ig2/txNH7y5pEymev6EeJEYGWeWklfdTe6K9BOV7wTW-4HNYjMm1NePg2K263rab9XC_MDOMdnY6L5laHmTpAsjn6TOO.jpg?size=1280x729&amp;quality=96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66" y="637297"/>
            <a:ext cx="5289792" cy="36867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https://sun9-40.userapi.com/s/v1/ig2/P46Phmpde2TcJ-Fb7yMrUgjsbudRdK1R0z0TpBfcDKa5SShYe8FzwYPfTABsAXgJx-afmra8I3PTb4LDpcr_M4xh.jpg?size=1280x731&amp;quality=96&amp;type=album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076" y="3006670"/>
            <a:ext cx="5728616" cy="35442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218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963" y="364109"/>
            <a:ext cx="11546237" cy="118872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2640" y="1717742"/>
            <a:ext cx="930075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Таким образом, метод проектов в работе с дошкольниками сегодня - это оптимальный, инновационный и перспективный метод. Использование метода проекта в дошкольном образовании как одного из методов интегрированного обучения дошкольников, позволяет значительно повысить самостоятельную активность детей, развить творческое мышление, умение детей самостоятельно, разными способами находить информацию об интересующем предмете или явлении и использовать эти знания для создания новых объектов действительности. А также делает образовательную систему ДОО открытой для активного участия родителей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07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966" y="313763"/>
            <a:ext cx="11592731" cy="118872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Список литературы</a:t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9965" y="1765696"/>
            <a:ext cx="11592731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ru-RU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sz="2000" b="1" u="sng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ciur</a:t>
            </a:r>
            <a:r>
              <a:rPr lang="ru-RU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.</a:t>
            </a:r>
            <a:r>
              <a:rPr lang="en-US" sz="2000" b="1" u="sng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ru</a:t>
            </a:r>
            <a:r>
              <a:rPr lang="ru-RU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lang="en-US" sz="2000" b="1" u="sng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srp</a:t>
            </a:r>
            <a:r>
              <a:rPr lang="ru-RU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lang="en-US" sz="2000" b="1" u="sng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srp</a:t>
            </a:r>
            <a:r>
              <a:rPr lang="ru-RU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_</a:t>
            </a:r>
            <a:r>
              <a:rPr lang="en-US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ds</a:t>
            </a:r>
            <a:r>
              <a:rPr lang="ru-RU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33/</a:t>
            </a:r>
            <a:r>
              <a:rPr lang="en-US" sz="2000" b="1" u="sng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DocLib</a:t>
            </a:r>
            <a:r>
              <a:rPr lang="ru-RU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11/Федеральный%20государственный%20образовательный%20стандарт%20дошкольного%20образования.</a:t>
            </a:r>
            <a:r>
              <a:rPr lang="en-US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pdf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ru-RU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manage</a:t>
            </a:r>
            <a:r>
              <a:rPr lang="ru-RU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.</a:t>
            </a:r>
            <a:r>
              <a:rPr lang="en-US" sz="2000" b="1" u="sng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wix</a:t>
            </a:r>
            <a:r>
              <a:rPr lang="ru-RU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.</a:t>
            </a:r>
            <a:r>
              <a:rPr lang="en-US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com</a:t>
            </a:r>
            <a:r>
              <a:rPr lang="ru-RU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en-US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account</a:t>
            </a:r>
            <a:r>
              <a:rPr lang="ru-RU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en-US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sites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ОЦЕНОЧНЫЕ МАТЕРИАЛЫ ДЛЯ ДЕМОНСТРАЦИОННОГО ЭКЗАМЕНА ПОСТАНДАРТАМ ВОРЛДСКИЛЛС РОССИЯ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0412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458" y="2437031"/>
            <a:ext cx="11484244" cy="1188720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2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5944" y="624110"/>
            <a:ext cx="10038668" cy="128089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Проектная деятельность педагога в ДОУ в соответствии с ФГОС ДО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65943" y="1905000"/>
            <a:ext cx="1003866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Надо отметить, что проектная деятельность в ДОУ в настоящее время занимает важное место в деятельности педагогов. Проектной деятельности дошкольников посвящено много внимания и обсуждений. Для дошкольного возраста в ДОУ метод проектов можно тоже рассматривать, как один из наиболее эффективных форм организации совместной деятельности детей и взрослых. Познавательно-исследовательская деятельность определена во ФГОС (п.2.7) как сквозной механизм развития ребенка.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694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4507" y="1168995"/>
            <a:ext cx="1153073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Цель проекта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показать методику выполнения модуля В «Взаимодействие с родителями (законными представителями) и сотрудниками образовательной </a:t>
            </a: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организации»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ходе демонстрационного экзамена по стандартам </a:t>
            </a:r>
            <a:r>
              <a:rPr lang="en-US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WorldSkills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Для этого нам необходимо решить следующие </a:t>
            </a: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задачи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1) Разобрать перечень знаний, умений, навыков в соответствии со Спецификацией стандарта.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2) Разобрать описание модуля В «Взаимодействие с родителями (законными представителями) и сотрудниками образовательной </a:t>
            </a: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организации».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3) Узнать о платформе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Wix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о правильном создании сайта для представления результатов проекта на родительском собрании.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Актуальность проекта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в современном образовании невозможно представить деятельность воспитателя без проектной деятельности.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5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262" y="503719"/>
            <a:ext cx="11530739" cy="135636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1.Перечень знаний, умений, навыков в соответствии со Спецификацией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стандарта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489084"/>
              </p:ext>
            </p:extLst>
          </p:nvPr>
        </p:nvGraphicFramePr>
        <p:xfrm>
          <a:off x="371958" y="2057685"/>
          <a:ext cx="11530739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0739">
                  <a:extLst>
                    <a:ext uri="{9D8B030D-6E8A-4147-A177-3AD203B41FA5}">
                      <a16:colId xmlns:a16="http://schemas.microsoft.com/office/drawing/2014/main" val="20147337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1" kern="1200" dirty="0" err="1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Психо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-физиологические особенности детей дошкольного возраста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434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Методические аспекты деятельности воспитателя ДОО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896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Содержательные аспекты деятельности воспитателя ДОО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24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Менеджмент и творчество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4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Коммуникативные навыки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202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ИКТ- компетентность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2468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Соблюдение санитарных норм и правил профилактики травматизма, обеспечение охраны жизни и здоровья детей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6795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07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049" y="331367"/>
            <a:ext cx="11530739" cy="1553521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2.Описание модуля В: «Взаимодействие с родителями (законными представителями) и сотрудниками образовательной организации»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0962" y="2287144"/>
            <a:ext cx="11530739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Описание задания.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Задание.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Разработка совместного проекта воспитателя, детей и родителей; оформление и размещение проекта и его результатов на сайте группы ДОО.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Цель.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Демонстрация умения: планировать проект для совместной деятельности детей, родителей и воспитателя, оформлять и размещать проект и его результатов на сайте группы ДОО</a:t>
            </a: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Описание объекта: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совместная проектная деятельность воспитателя, детей и родителей; разработка сайта группы ДОО.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59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4840" y="1294244"/>
            <a:ext cx="11530738" cy="430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Лимит времени на выполнение задания: 4 часа.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Алгоритм работы.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Разработать совместный проект для всех участников образовательного процесса.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Оформить паспорт проекта по предложенной схеме. (Приложение 1)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Создать сайт для представления результатов проекта на родительском собрании.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Подобрать содержание сайта в соответствии с темой проекта.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Подобрать иллюстративный материал, продумать форму подачи этого материала.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6. Соблюдать технику безопасности.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Ожидаемый результат: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1.Оформленный паспорт проекта для всех субъектов образовательного процесса ДОО в соответствии с заданной темой (на бумажном носителе).  (Приложение 2)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Оформленный сайт в соответствии с заданной темой проекта. (Приложение3)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32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42" y="5150"/>
            <a:ext cx="11584024" cy="685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86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62" y="0"/>
            <a:ext cx="115307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46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316</TotalTime>
  <Words>1326</Words>
  <Application>Microsoft Office PowerPoint</Application>
  <PresentationFormat>Широкоэкранный</PresentationFormat>
  <Paragraphs>132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Century Gothic</vt:lpstr>
      <vt:lpstr>Times New Roman</vt:lpstr>
      <vt:lpstr>Wingdings 3</vt:lpstr>
      <vt:lpstr>Легкий дым</vt:lpstr>
      <vt:lpstr> БЮДЖЕТНОЕ УЧРЕЖДЕНИЕ ПРОФЕССИОНАЛЬНОГО ОБРАЗОВАНИЯ ХАНТЫ-МАНСИЙСКОГО АВТОНОМНОГО ОКРУГА – ЮГРЫ «ЛАНГЕПАССКИЙ ПОЛИТЕХНИЧЕСКИЙ КОЛЛЕДЖ» ФИЛИАЛ В ГОРОДЕ ПОКАЧИ   УЧЕБНО-ИССЛЕДОВАТЕЛЬСКАЯ КОНФЕРЕНЦИЯ  Тема работы «Методика разработки проекта в подготовительной группе  по стандартам WorldSkills Russia» (исследовательский проект)  </vt:lpstr>
      <vt:lpstr>Введение </vt:lpstr>
      <vt:lpstr>Проектная деятельность педагога в ДОУ в соответствии с ФГОС ДО </vt:lpstr>
      <vt:lpstr>Презентация PowerPoint</vt:lpstr>
      <vt:lpstr>1.Перечень знаний, умений, навыков в соответствии со Спецификацией стандарта </vt:lpstr>
      <vt:lpstr>2.Описание модуля В: «Взаимодействие с родителями (законными представителями) и сотрудниками образовательной организации» </vt:lpstr>
      <vt:lpstr>Презентация PowerPoint</vt:lpstr>
      <vt:lpstr>Презентация PowerPoint</vt:lpstr>
      <vt:lpstr>Презентация PowerPoint</vt:lpstr>
      <vt:lpstr>Образовательный проект на тему: «Деревья – наши  друзья»</vt:lpstr>
      <vt:lpstr>Проблемная ситуация: </vt:lpstr>
      <vt:lpstr>Результаты опроса</vt:lpstr>
      <vt:lpstr>Актуальность проекта:</vt:lpstr>
      <vt:lpstr>Презентация PowerPoint</vt:lpstr>
      <vt:lpstr>Презентация PowerPoint</vt:lpstr>
      <vt:lpstr>Этапы проекта:</vt:lpstr>
      <vt:lpstr>Презентация PowerPoint</vt:lpstr>
      <vt:lpstr>Презентация PowerPoint</vt:lpstr>
      <vt:lpstr>Презентация PowerPoint</vt:lpstr>
      <vt:lpstr>Презентация PowerPoint</vt:lpstr>
      <vt:lpstr>Выражаем огромную благодарность родителям за помощь в реализации проекта!!!</vt:lpstr>
      <vt:lpstr> 3. Платформа Wix.com. Правильное оформление сайта для представления результатов проекта на родительском собрании   </vt:lpstr>
      <vt:lpstr>Как создать свой сайт </vt:lpstr>
      <vt:lpstr>Презентация PowerPoint</vt:lpstr>
      <vt:lpstr>Презентация PowerPoint</vt:lpstr>
      <vt:lpstr>Презентация PowerPoint</vt:lpstr>
      <vt:lpstr>Заключение </vt:lpstr>
      <vt:lpstr>Список литературы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проект на тему: «Деревья- наши друзья</dc:title>
  <dc:creator>User</dc:creator>
  <cp:lastModifiedBy>Сергей Нестеров</cp:lastModifiedBy>
  <cp:revision>27</cp:revision>
  <cp:lastPrinted>2022-04-21T07:27:35Z</cp:lastPrinted>
  <dcterms:created xsi:type="dcterms:W3CDTF">2022-04-13T11:04:58Z</dcterms:created>
  <dcterms:modified xsi:type="dcterms:W3CDTF">2022-04-22T07:31:23Z</dcterms:modified>
</cp:coreProperties>
</file>