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0" r:id="rId3"/>
    <p:sldId id="261" r:id="rId4"/>
  </p:sldIdLst>
  <p:sldSz cx="10383838" cy="72548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788" y="1187315"/>
            <a:ext cx="8826262" cy="2525771"/>
          </a:xfrm>
        </p:spPr>
        <p:txBody>
          <a:bodyPr anchor="b"/>
          <a:lstStyle>
            <a:lvl1pPr algn="ctr">
              <a:defRPr sz="634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7980" y="3810489"/>
            <a:ext cx="7787879" cy="1751582"/>
          </a:xfrm>
        </p:spPr>
        <p:txBody>
          <a:bodyPr/>
          <a:lstStyle>
            <a:lvl1pPr marL="0" indent="0" algn="ctr">
              <a:buNone/>
              <a:defRPr sz="2539"/>
            </a:lvl1pPr>
            <a:lvl2pPr marL="483672" indent="0" algn="ctr">
              <a:buNone/>
              <a:defRPr sz="2116"/>
            </a:lvl2pPr>
            <a:lvl3pPr marL="967344" indent="0" algn="ctr">
              <a:buNone/>
              <a:defRPr sz="1904"/>
            </a:lvl3pPr>
            <a:lvl4pPr marL="1451016" indent="0" algn="ctr">
              <a:buNone/>
              <a:defRPr sz="1693"/>
            </a:lvl4pPr>
            <a:lvl5pPr marL="1934688" indent="0" algn="ctr">
              <a:buNone/>
              <a:defRPr sz="1693"/>
            </a:lvl5pPr>
            <a:lvl6pPr marL="2418359" indent="0" algn="ctr">
              <a:buNone/>
              <a:defRPr sz="1693"/>
            </a:lvl6pPr>
            <a:lvl7pPr marL="2902031" indent="0" algn="ctr">
              <a:buNone/>
              <a:defRPr sz="1693"/>
            </a:lvl7pPr>
            <a:lvl8pPr marL="3385703" indent="0" algn="ctr">
              <a:buNone/>
              <a:defRPr sz="1693"/>
            </a:lvl8pPr>
            <a:lvl9pPr marL="3869375" indent="0" algn="ctr">
              <a:buNone/>
              <a:defRPr sz="169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569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8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0935" y="386255"/>
            <a:ext cx="2239015" cy="61481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3890" y="386255"/>
            <a:ext cx="6587247" cy="61481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5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4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481" y="1808683"/>
            <a:ext cx="8956060" cy="3017826"/>
          </a:xfrm>
        </p:spPr>
        <p:txBody>
          <a:bodyPr anchor="b"/>
          <a:lstStyle>
            <a:lvl1pPr>
              <a:defRPr sz="634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481" y="4855059"/>
            <a:ext cx="8956060" cy="1587003"/>
          </a:xfrm>
        </p:spPr>
        <p:txBody>
          <a:bodyPr/>
          <a:lstStyle>
            <a:lvl1pPr marL="0" indent="0">
              <a:buNone/>
              <a:defRPr sz="2539">
                <a:solidFill>
                  <a:schemeClr val="tx1"/>
                </a:solidFill>
              </a:defRPr>
            </a:lvl1pPr>
            <a:lvl2pPr marL="483672" indent="0">
              <a:buNone/>
              <a:defRPr sz="2116">
                <a:solidFill>
                  <a:schemeClr val="tx1">
                    <a:tint val="75000"/>
                  </a:schemeClr>
                </a:solidFill>
              </a:defRPr>
            </a:lvl2pPr>
            <a:lvl3pPr marL="967344" indent="0">
              <a:buNone/>
              <a:defRPr sz="1904">
                <a:solidFill>
                  <a:schemeClr val="tx1">
                    <a:tint val="75000"/>
                  </a:schemeClr>
                </a:solidFill>
              </a:defRPr>
            </a:lvl3pPr>
            <a:lvl4pPr marL="1451016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4pPr>
            <a:lvl5pPr marL="1934688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5pPr>
            <a:lvl6pPr marL="2418359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6pPr>
            <a:lvl7pPr marL="2902031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7pPr>
            <a:lvl8pPr marL="3385703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8pPr>
            <a:lvl9pPr marL="3869375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6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3889" y="1931274"/>
            <a:ext cx="4413131" cy="46031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6818" y="1931274"/>
            <a:ext cx="4413131" cy="46031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57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41" y="386256"/>
            <a:ext cx="8956060" cy="140227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5242" y="1778453"/>
            <a:ext cx="4392850" cy="87159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83672" indent="0">
              <a:buNone/>
              <a:defRPr sz="2116" b="1"/>
            </a:lvl2pPr>
            <a:lvl3pPr marL="967344" indent="0">
              <a:buNone/>
              <a:defRPr sz="1904" b="1"/>
            </a:lvl3pPr>
            <a:lvl4pPr marL="1451016" indent="0">
              <a:buNone/>
              <a:defRPr sz="1693" b="1"/>
            </a:lvl4pPr>
            <a:lvl5pPr marL="1934688" indent="0">
              <a:buNone/>
              <a:defRPr sz="1693" b="1"/>
            </a:lvl5pPr>
            <a:lvl6pPr marL="2418359" indent="0">
              <a:buNone/>
              <a:defRPr sz="1693" b="1"/>
            </a:lvl6pPr>
            <a:lvl7pPr marL="2902031" indent="0">
              <a:buNone/>
              <a:defRPr sz="1693" b="1"/>
            </a:lvl7pPr>
            <a:lvl8pPr marL="3385703" indent="0">
              <a:buNone/>
              <a:defRPr sz="1693" b="1"/>
            </a:lvl8pPr>
            <a:lvl9pPr marL="3869375" indent="0">
              <a:buNone/>
              <a:defRPr sz="169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5242" y="2650045"/>
            <a:ext cx="4392850" cy="38978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6818" y="1778453"/>
            <a:ext cx="4414484" cy="87159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83672" indent="0">
              <a:buNone/>
              <a:defRPr sz="2116" b="1"/>
            </a:lvl2pPr>
            <a:lvl3pPr marL="967344" indent="0">
              <a:buNone/>
              <a:defRPr sz="1904" b="1"/>
            </a:lvl3pPr>
            <a:lvl4pPr marL="1451016" indent="0">
              <a:buNone/>
              <a:defRPr sz="1693" b="1"/>
            </a:lvl4pPr>
            <a:lvl5pPr marL="1934688" indent="0">
              <a:buNone/>
              <a:defRPr sz="1693" b="1"/>
            </a:lvl5pPr>
            <a:lvl6pPr marL="2418359" indent="0">
              <a:buNone/>
              <a:defRPr sz="1693" b="1"/>
            </a:lvl6pPr>
            <a:lvl7pPr marL="2902031" indent="0">
              <a:buNone/>
              <a:defRPr sz="1693" b="1"/>
            </a:lvl7pPr>
            <a:lvl8pPr marL="3385703" indent="0">
              <a:buNone/>
              <a:defRPr sz="1693" b="1"/>
            </a:lvl8pPr>
            <a:lvl9pPr marL="3869375" indent="0">
              <a:buNone/>
              <a:defRPr sz="169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6818" y="2650045"/>
            <a:ext cx="4414484" cy="38978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1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37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30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41" y="483658"/>
            <a:ext cx="3349058" cy="1692804"/>
          </a:xfrm>
        </p:spPr>
        <p:txBody>
          <a:bodyPr anchor="b"/>
          <a:lstStyle>
            <a:lvl1pPr>
              <a:defRPr sz="338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4484" y="1044569"/>
            <a:ext cx="5256818" cy="5155663"/>
          </a:xfrm>
        </p:spPr>
        <p:txBody>
          <a:bodyPr/>
          <a:lstStyle>
            <a:lvl1pPr>
              <a:defRPr sz="3385"/>
            </a:lvl1pPr>
            <a:lvl2pPr>
              <a:defRPr sz="2962"/>
            </a:lvl2pPr>
            <a:lvl3pPr>
              <a:defRPr sz="2539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241" y="2176463"/>
            <a:ext cx="3349058" cy="4032166"/>
          </a:xfrm>
        </p:spPr>
        <p:txBody>
          <a:bodyPr/>
          <a:lstStyle>
            <a:lvl1pPr marL="0" indent="0">
              <a:buNone/>
              <a:defRPr sz="1693"/>
            </a:lvl1pPr>
            <a:lvl2pPr marL="483672" indent="0">
              <a:buNone/>
              <a:defRPr sz="1481"/>
            </a:lvl2pPr>
            <a:lvl3pPr marL="967344" indent="0">
              <a:buNone/>
              <a:defRPr sz="1269"/>
            </a:lvl3pPr>
            <a:lvl4pPr marL="1451016" indent="0">
              <a:buNone/>
              <a:defRPr sz="1058"/>
            </a:lvl4pPr>
            <a:lvl5pPr marL="1934688" indent="0">
              <a:buNone/>
              <a:defRPr sz="1058"/>
            </a:lvl5pPr>
            <a:lvl6pPr marL="2418359" indent="0">
              <a:buNone/>
              <a:defRPr sz="1058"/>
            </a:lvl6pPr>
            <a:lvl7pPr marL="2902031" indent="0">
              <a:buNone/>
              <a:defRPr sz="1058"/>
            </a:lvl7pPr>
            <a:lvl8pPr marL="3385703" indent="0">
              <a:buNone/>
              <a:defRPr sz="1058"/>
            </a:lvl8pPr>
            <a:lvl9pPr marL="3869375" indent="0">
              <a:buNone/>
              <a:defRPr sz="105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043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41" y="483658"/>
            <a:ext cx="3349058" cy="1692804"/>
          </a:xfrm>
        </p:spPr>
        <p:txBody>
          <a:bodyPr anchor="b"/>
          <a:lstStyle>
            <a:lvl1pPr>
              <a:defRPr sz="338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14484" y="1044569"/>
            <a:ext cx="5256818" cy="5155663"/>
          </a:xfrm>
        </p:spPr>
        <p:txBody>
          <a:bodyPr anchor="t"/>
          <a:lstStyle>
            <a:lvl1pPr marL="0" indent="0">
              <a:buNone/>
              <a:defRPr sz="3385"/>
            </a:lvl1pPr>
            <a:lvl2pPr marL="483672" indent="0">
              <a:buNone/>
              <a:defRPr sz="2962"/>
            </a:lvl2pPr>
            <a:lvl3pPr marL="967344" indent="0">
              <a:buNone/>
              <a:defRPr sz="2539"/>
            </a:lvl3pPr>
            <a:lvl4pPr marL="1451016" indent="0">
              <a:buNone/>
              <a:defRPr sz="2116"/>
            </a:lvl4pPr>
            <a:lvl5pPr marL="1934688" indent="0">
              <a:buNone/>
              <a:defRPr sz="2116"/>
            </a:lvl5pPr>
            <a:lvl6pPr marL="2418359" indent="0">
              <a:buNone/>
              <a:defRPr sz="2116"/>
            </a:lvl6pPr>
            <a:lvl7pPr marL="2902031" indent="0">
              <a:buNone/>
              <a:defRPr sz="2116"/>
            </a:lvl7pPr>
            <a:lvl8pPr marL="3385703" indent="0">
              <a:buNone/>
              <a:defRPr sz="2116"/>
            </a:lvl8pPr>
            <a:lvl9pPr marL="3869375" indent="0">
              <a:buNone/>
              <a:defRPr sz="2116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241" y="2176463"/>
            <a:ext cx="3349058" cy="4032166"/>
          </a:xfrm>
        </p:spPr>
        <p:txBody>
          <a:bodyPr/>
          <a:lstStyle>
            <a:lvl1pPr marL="0" indent="0">
              <a:buNone/>
              <a:defRPr sz="1693"/>
            </a:lvl1pPr>
            <a:lvl2pPr marL="483672" indent="0">
              <a:buNone/>
              <a:defRPr sz="1481"/>
            </a:lvl2pPr>
            <a:lvl3pPr marL="967344" indent="0">
              <a:buNone/>
              <a:defRPr sz="1269"/>
            </a:lvl3pPr>
            <a:lvl4pPr marL="1451016" indent="0">
              <a:buNone/>
              <a:defRPr sz="1058"/>
            </a:lvl4pPr>
            <a:lvl5pPr marL="1934688" indent="0">
              <a:buNone/>
              <a:defRPr sz="1058"/>
            </a:lvl5pPr>
            <a:lvl6pPr marL="2418359" indent="0">
              <a:buNone/>
              <a:defRPr sz="1058"/>
            </a:lvl6pPr>
            <a:lvl7pPr marL="2902031" indent="0">
              <a:buNone/>
              <a:defRPr sz="1058"/>
            </a:lvl7pPr>
            <a:lvl8pPr marL="3385703" indent="0">
              <a:buNone/>
              <a:defRPr sz="1058"/>
            </a:lvl8pPr>
            <a:lvl9pPr marL="3869375" indent="0">
              <a:buNone/>
              <a:defRPr sz="105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9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889" y="386256"/>
            <a:ext cx="8956060" cy="1402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3889" y="1931274"/>
            <a:ext cx="8956060" cy="4603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3889" y="6724196"/>
            <a:ext cx="2336364" cy="3862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3214A-3A9F-4EED-ACF4-3923F470727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9647" y="6724196"/>
            <a:ext cx="3504545" cy="3862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33585" y="6724196"/>
            <a:ext cx="2336364" cy="3862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93156-33D7-4D2A-A02D-AC54D9CA3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4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7344" rtl="0" eaLnBrk="1" latinLnBrk="0" hangingPunct="1">
        <a:lnSpc>
          <a:spcPct val="90000"/>
        </a:lnSpc>
        <a:spcBef>
          <a:spcPct val="0"/>
        </a:spcBef>
        <a:buNone/>
        <a:defRPr sz="46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836" indent="-241836" algn="l" defTabSz="967344" rtl="0" eaLnBrk="1" latinLnBrk="0" hangingPunct="1">
        <a:lnSpc>
          <a:spcPct val="90000"/>
        </a:lnSpc>
        <a:spcBef>
          <a:spcPts val="1058"/>
        </a:spcBef>
        <a:buFont typeface="Arial" panose="020B0604020202020204" pitchFamily="34" charset="0"/>
        <a:buChar char="•"/>
        <a:defRPr sz="2962" kern="1200">
          <a:solidFill>
            <a:schemeClr val="tx1"/>
          </a:solidFill>
          <a:latin typeface="+mn-lt"/>
          <a:ea typeface="+mn-ea"/>
          <a:cs typeface="+mn-cs"/>
        </a:defRPr>
      </a:lvl1pPr>
      <a:lvl2pPr marL="725508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2pPr>
      <a:lvl3pPr marL="1209180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3pPr>
      <a:lvl4pPr marL="1692852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4pPr>
      <a:lvl5pPr marL="2176523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5pPr>
      <a:lvl6pPr marL="2660195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6pPr>
      <a:lvl7pPr marL="3143867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7pPr>
      <a:lvl8pPr marL="3627539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8pPr>
      <a:lvl9pPr marL="4111211" indent="-241836" algn="l" defTabSz="967344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1pPr>
      <a:lvl2pPr marL="483672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2pPr>
      <a:lvl3pPr marL="967344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3pPr>
      <a:lvl4pPr marL="1451016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4pPr>
      <a:lvl5pPr marL="1934688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5pPr>
      <a:lvl6pPr marL="2418359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6pPr>
      <a:lvl7pPr marL="2902031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7pPr>
      <a:lvl8pPr marL="3385703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8pPr>
      <a:lvl9pPr marL="3869375" algn="l" defTabSz="967344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" y="6"/>
            <a:ext cx="10382388" cy="72548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7212" y="1464322"/>
            <a:ext cx="62027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«Учите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любить книги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6693" y="4605820"/>
            <a:ext cx="2663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Воспитатель МДОАУ № 102</a:t>
            </a:r>
          </a:p>
          <a:p>
            <a:r>
              <a:rPr lang="ru-RU" sz="1600" dirty="0">
                <a:solidFill>
                  <a:srgbClr val="FF0000"/>
                </a:solidFill>
              </a:rPr>
              <a:t> </a:t>
            </a:r>
            <a:r>
              <a:rPr lang="ru-RU" sz="1600" dirty="0" smtClean="0">
                <a:solidFill>
                  <a:srgbClr val="FF0000"/>
                </a:solidFill>
              </a:rPr>
              <a:t>                        Ляшенко О. В.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922" y="2939890"/>
            <a:ext cx="3825236" cy="213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83838" cy="72548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123" y="602166"/>
            <a:ext cx="8240750" cy="484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Консультация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"Учите детей любить книги! "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родители! С детства прививайте ребенку любовь к чтению.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проявляется у него как естественная необходимость, как потребность в пище и сне. Если же этого в семье нет, то еще не поздно начать, хотя для этого потребуется немало сил и терпения. Важно, чтобы подрастающий человек с помощью взрослых и мудрой книги научился отличать плохое от хорошего, понимать истинные и ложные ценности. Не только в детском саду, в школе, но и дома, в семье надо учить детей любить книгу. Наверно, нет таких родителей, которые не хотели бы научить своих детей быстро и выразительно читать, привить интерес к чтению, ведь роль книги в жизни человека огромна. Хорошая книга – и воспитатель, и учитель,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друг. Трудно переоценить значение литературы для развития ребенка. Она способствует расширению кругозора, детского горизонта знаний о мире, помогает усвоить образцы поведения, воплощенные в литературных героях, формирует начальные представления о прекрасном.  Только приученный к книге ребёнок обладает бесценным даром легко «входить»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содержание услышанного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Малыш рисует в воображении любые сюжеты, плачет и смеётся,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прочитанное так ярко, что чувствует себя участником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Книга вводит ребёнка в мир человеческих чувств, радостей и страданий, отношений, побуждений, мыслей, поступков, характеров. Прочитанная в детстве книга, оставляет более сильный след, чем книга, прочитанная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в зрелом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возрасте.</a:t>
            </a:r>
          </a:p>
        </p:txBody>
      </p:sp>
    </p:spTree>
    <p:extLst>
      <p:ext uri="{BB962C8B-B14F-4D97-AF65-F5344CB8AC3E}">
        <p14:creationId xmlns:p14="http://schemas.microsoft.com/office/powerpoint/2010/main" val="57529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" y="2"/>
            <a:ext cx="10382388" cy="72548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4331" y="786735"/>
            <a:ext cx="82630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 - открыть ребёнку то необыкновенное, что несёт в себе книга, то наслаждение, которое доставляет погружение в чтение. Взрослый, чтобы привлечь к книге ребёнка, должен сам любить литературу, наслаждаться ею как искусством, понимать сложность, уметь передавать свои чувства и переживания детям. Взрослый знает, что книга не только учит, развивает и воспитывает ребенка, она пробуждает в маленьком человеке самые разнообразные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начала, она помогает детской фантазии обрести богатую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образность и внутренний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смысл. Ребенок не может не играть, не выдумывать, не сочинять.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неизбежно, это его способ проникновения в реальную действительность. Но что именно он выдумывает? Как сочиняет и почему сочиняет именно это?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и эстетические причины проявляются в детской игре, которая понемногу, зачастую незаметно для самого ребенка,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его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настоящей жизнью? Мир чтения, мир книги с ее литературными и графическими образами, помогает направить детское воображение. Книга подает ребенку пример творчества, пример творческого отношения к реальному миру. Именно здесь, на книжной странице, малыши встречают впервые гармоническое отражение действительности. Есть в детской литературе книги разные: веселые и грустные, но они всегда жизнеутверждающие. Поэтому дети не могут не любить книгу, поэтому радуются книге, как празднику. А взрослые должны подготовить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эту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радость, помочь ребенку понять, почувствовать книгу во всей ее полноте.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Читайте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как можно больше, а главное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говорите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чем прочитали!</a:t>
            </a:r>
          </a:p>
          <a:p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85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542</Words>
  <Application>Microsoft Office PowerPoint</Application>
  <PresentationFormat>Произвольный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14</cp:revision>
  <dcterms:created xsi:type="dcterms:W3CDTF">2022-11-10T09:22:51Z</dcterms:created>
  <dcterms:modified xsi:type="dcterms:W3CDTF">2022-11-10T13:30:20Z</dcterms:modified>
</cp:coreProperties>
</file>