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Layout+xml" PartName="/ppt/slideLayouts/slideLayout8.xml"/>
  <Override ContentType="application/vnd.openxmlformats-officedocument.drawingml.diagramColors+xml" PartName="/ppt/diagrams/colors1.xml"/>
  <Override ContentType="application/vnd.ms-office.drawingml.diagramDrawing+xml" PartName="/ppt/diagrams/drawing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drawingml.diagramStyle+xml" PartName="/ppt/diagrams/quickStyle2.xml"/>
  <Override ContentType="application/vnd.ms-office.drawingml.diagramDrawing+xml" PartName="/ppt/diagrams/drawing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Override ContentType="application/vnd.openxmlformats-officedocument.drawingml.diagramStyle+xml" PartName="/ppt/diagrams/quickStyle1.xml"/>
  <Default ContentType="image/x-emf" Extension="emf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drawingml.diagramLayout+xml" PartName="/ppt/diagrams/layout2.xml"/>
  <Override ContentType="application/vnd.openxmlformats-officedocument.drawingml.diagramLayout+xml" PartName="/ppt/diagrams/layout1.xml"/>
  <Override ContentType="application/vnd.openxmlformats-officedocument.drawingml.diagramData+xml" PartName="/ppt/diagrams/data2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officedocument.drawingml.diagramData+xml" PartName="/ppt/diagrams/data1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drawingml.diagramColors+xml" PartName="/ppt/diagrams/colors2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9" r:id="rId4"/>
    <p:sldId id="261" r:id="rId5"/>
    <p:sldId id="258" r:id="rId6"/>
    <p:sldId id="262" r:id="rId7"/>
    <p:sldId id="265" r:id="rId8"/>
    <p:sldId id="257" r:id="rId9"/>
    <p:sldId id="267" r:id="rId10"/>
    <p:sldId id="275" r:id="rId11"/>
    <p:sldId id="276" r:id="rId12"/>
    <p:sldId id="268" r:id="rId13"/>
    <p:sldId id="272" r:id="rId14"/>
    <p:sldId id="273" r:id="rId15"/>
    <p:sldId id="274" r:id="rId16"/>
    <p:sldId id="277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5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669D073-E841-4833-9303-C8EE50F382CA}" type="doc">
      <dgm:prSet loTypeId="urn:microsoft.com/office/officeart/2005/8/layout/cycle7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EA9AB3D7-7B69-4B01-9096-2BF3697DFCFA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FF0000"/>
              </a:solidFill>
            </a:rPr>
            <a:t>моторика</a:t>
          </a:r>
          <a:endParaRPr lang="ru-RU" sz="2400" b="1" dirty="0">
            <a:solidFill>
              <a:srgbClr val="FF0000"/>
            </a:solidFill>
          </a:endParaRPr>
        </a:p>
      </dgm:t>
    </dgm:pt>
    <dgm:pt modelId="{6C8EAFCC-7C93-462B-9970-76C71DA1A7AA}" type="parTrans" cxnId="{180242FA-3DA6-4867-B5DE-CCB7402CB566}">
      <dgm:prSet/>
      <dgm:spPr/>
      <dgm:t>
        <a:bodyPr/>
        <a:lstStyle/>
        <a:p>
          <a:endParaRPr lang="ru-RU"/>
        </a:p>
      </dgm:t>
    </dgm:pt>
    <dgm:pt modelId="{482816EC-F0D1-4DCA-931A-E32E7BBCDF14}" type="sibTrans" cxnId="{180242FA-3DA6-4867-B5DE-CCB7402CB566}">
      <dgm:prSet/>
      <dgm:spPr/>
      <dgm:t>
        <a:bodyPr/>
        <a:lstStyle/>
        <a:p>
          <a:endParaRPr lang="ru-RU"/>
        </a:p>
      </dgm:t>
    </dgm:pt>
    <dgm:pt modelId="{05F14FD8-21BB-465F-BECB-624C42797F48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</a:rPr>
            <a:t>мышление</a:t>
          </a:r>
          <a:endParaRPr lang="ru-RU" b="1" dirty="0">
            <a:solidFill>
              <a:srgbClr val="FF0000"/>
            </a:solidFill>
          </a:endParaRPr>
        </a:p>
      </dgm:t>
    </dgm:pt>
    <dgm:pt modelId="{E60BE695-1B6C-4601-9FA4-9551375218E2}" type="parTrans" cxnId="{736C68BA-99D0-404C-9506-77B29D3D58F0}">
      <dgm:prSet/>
      <dgm:spPr/>
      <dgm:t>
        <a:bodyPr/>
        <a:lstStyle/>
        <a:p>
          <a:endParaRPr lang="ru-RU"/>
        </a:p>
      </dgm:t>
    </dgm:pt>
    <dgm:pt modelId="{6D1FD184-2B09-4B39-B6F4-13901C21A682}" type="sibTrans" cxnId="{736C68BA-99D0-404C-9506-77B29D3D58F0}">
      <dgm:prSet/>
      <dgm:spPr/>
      <dgm:t>
        <a:bodyPr/>
        <a:lstStyle/>
        <a:p>
          <a:endParaRPr lang="ru-RU"/>
        </a:p>
      </dgm:t>
    </dgm:pt>
    <dgm:pt modelId="{5DD2B12A-55C5-4980-8D05-B871E2C9CD0C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</a:rPr>
            <a:t>психика</a:t>
          </a:r>
          <a:endParaRPr lang="ru-RU" b="1" dirty="0">
            <a:solidFill>
              <a:srgbClr val="FF0000"/>
            </a:solidFill>
          </a:endParaRPr>
        </a:p>
      </dgm:t>
    </dgm:pt>
    <dgm:pt modelId="{E6042A65-3390-4A1D-92CA-0EAC3853F18C}" type="parTrans" cxnId="{9A6C3026-2A7A-453E-AF9F-B32215A8DE85}">
      <dgm:prSet/>
      <dgm:spPr/>
      <dgm:t>
        <a:bodyPr/>
        <a:lstStyle/>
        <a:p>
          <a:endParaRPr lang="ru-RU"/>
        </a:p>
      </dgm:t>
    </dgm:pt>
    <dgm:pt modelId="{F3FF0464-6EAE-435E-9333-DCB92387C941}" type="sibTrans" cxnId="{9A6C3026-2A7A-453E-AF9F-B32215A8DE85}">
      <dgm:prSet/>
      <dgm:spPr/>
      <dgm:t>
        <a:bodyPr/>
        <a:lstStyle/>
        <a:p>
          <a:endParaRPr lang="ru-RU"/>
        </a:p>
      </dgm:t>
    </dgm:pt>
    <dgm:pt modelId="{6446AA60-04D9-4757-AD7D-2FCD450EA087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</a:rPr>
            <a:t>речь</a:t>
          </a:r>
          <a:endParaRPr lang="ru-RU" b="1" dirty="0">
            <a:solidFill>
              <a:srgbClr val="FF0000"/>
            </a:solidFill>
          </a:endParaRPr>
        </a:p>
      </dgm:t>
    </dgm:pt>
    <dgm:pt modelId="{EF63B54F-212C-4410-A8BC-98DE174A59C0}" type="parTrans" cxnId="{B9F5898E-117A-47E9-80EA-D6868EDC63E4}">
      <dgm:prSet/>
      <dgm:spPr/>
      <dgm:t>
        <a:bodyPr/>
        <a:lstStyle/>
        <a:p>
          <a:endParaRPr lang="ru-RU"/>
        </a:p>
      </dgm:t>
    </dgm:pt>
    <dgm:pt modelId="{CB2401BC-12BC-4356-80CD-328A9BA0B46B}" type="sibTrans" cxnId="{B9F5898E-117A-47E9-80EA-D6868EDC63E4}">
      <dgm:prSet/>
      <dgm:spPr/>
      <dgm:t>
        <a:bodyPr/>
        <a:lstStyle/>
        <a:p>
          <a:endParaRPr lang="ru-RU"/>
        </a:p>
      </dgm:t>
    </dgm:pt>
    <dgm:pt modelId="{BACB89F5-2814-4E7D-8E88-EAC7A2822716}" type="pres">
      <dgm:prSet presAssocID="{E669D073-E841-4833-9303-C8EE50F382C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55D34A2-8A3F-495F-9DBB-14460B0CE27A}" type="pres">
      <dgm:prSet presAssocID="{EA9AB3D7-7B69-4B01-9096-2BF3697DFCFA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2432A3-1669-40F1-92A7-CCCD68A16849}" type="pres">
      <dgm:prSet presAssocID="{482816EC-F0D1-4DCA-931A-E32E7BBCDF14}" presName="sibTrans" presStyleLbl="sibTrans2D1" presStyleIdx="0" presStyleCnt="4"/>
      <dgm:spPr/>
      <dgm:t>
        <a:bodyPr/>
        <a:lstStyle/>
        <a:p>
          <a:endParaRPr lang="ru-RU"/>
        </a:p>
      </dgm:t>
    </dgm:pt>
    <dgm:pt modelId="{5B4C1B45-3AD9-4C9B-9B58-67DFDD2F3FFA}" type="pres">
      <dgm:prSet presAssocID="{482816EC-F0D1-4DCA-931A-E32E7BBCDF14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EAB40BE6-A959-40A3-BE96-2987559F248F}" type="pres">
      <dgm:prSet presAssocID="{05F14FD8-21BB-465F-BECB-624C42797F48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0BF5AD-0281-4F67-B5C5-3373BBFD48AB}" type="pres">
      <dgm:prSet presAssocID="{6D1FD184-2B09-4B39-B6F4-13901C21A682}" presName="sibTrans" presStyleLbl="sibTrans2D1" presStyleIdx="1" presStyleCnt="4"/>
      <dgm:spPr/>
      <dgm:t>
        <a:bodyPr/>
        <a:lstStyle/>
        <a:p>
          <a:endParaRPr lang="ru-RU"/>
        </a:p>
      </dgm:t>
    </dgm:pt>
    <dgm:pt modelId="{14D3B306-6E0F-4400-B47A-1A2DF3E711CC}" type="pres">
      <dgm:prSet presAssocID="{6D1FD184-2B09-4B39-B6F4-13901C21A682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D230C605-9366-4056-8A9E-7E7C8D6A9533}" type="pres">
      <dgm:prSet presAssocID="{5DD2B12A-55C5-4980-8D05-B871E2C9CD0C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32EA75-2D1D-48C0-A841-8F25FB589C39}" type="pres">
      <dgm:prSet presAssocID="{F3FF0464-6EAE-435E-9333-DCB92387C941}" presName="sibTrans" presStyleLbl="sibTrans2D1" presStyleIdx="2" presStyleCnt="4"/>
      <dgm:spPr/>
      <dgm:t>
        <a:bodyPr/>
        <a:lstStyle/>
        <a:p>
          <a:endParaRPr lang="ru-RU"/>
        </a:p>
      </dgm:t>
    </dgm:pt>
    <dgm:pt modelId="{FBAE59B8-8356-479B-9E7C-32FB412217C6}" type="pres">
      <dgm:prSet presAssocID="{F3FF0464-6EAE-435E-9333-DCB92387C941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3127CB09-7A78-4EA0-8F58-0B985D77B684}" type="pres">
      <dgm:prSet presAssocID="{6446AA60-04D9-4757-AD7D-2FCD450EA087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84729D-76AD-45DF-B4B3-D200E2EFEDFE}" type="pres">
      <dgm:prSet presAssocID="{CB2401BC-12BC-4356-80CD-328A9BA0B46B}" presName="sibTrans" presStyleLbl="sibTrans2D1" presStyleIdx="3" presStyleCnt="4"/>
      <dgm:spPr/>
      <dgm:t>
        <a:bodyPr/>
        <a:lstStyle/>
        <a:p>
          <a:endParaRPr lang="ru-RU"/>
        </a:p>
      </dgm:t>
    </dgm:pt>
    <dgm:pt modelId="{411656D0-481F-4666-ADEF-72DD70D613F2}" type="pres">
      <dgm:prSet presAssocID="{CB2401BC-12BC-4356-80CD-328A9BA0B46B}" presName="connectorText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6A7E997C-3ECF-45D9-97BF-5449DAF096AB}" type="presOf" srcId="{6D1FD184-2B09-4B39-B6F4-13901C21A682}" destId="{6F0BF5AD-0281-4F67-B5C5-3373BBFD48AB}" srcOrd="0" destOrd="0" presId="urn:microsoft.com/office/officeart/2005/8/layout/cycle7"/>
    <dgm:cxn modelId="{9AC14912-057C-4BD8-9FEE-CCA279EDC509}" type="presOf" srcId="{CB2401BC-12BC-4356-80CD-328A9BA0B46B}" destId="{411656D0-481F-4666-ADEF-72DD70D613F2}" srcOrd="1" destOrd="0" presId="urn:microsoft.com/office/officeart/2005/8/layout/cycle7"/>
    <dgm:cxn modelId="{9A6C3026-2A7A-453E-AF9F-B32215A8DE85}" srcId="{E669D073-E841-4833-9303-C8EE50F382CA}" destId="{5DD2B12A-55C5-4980-8D05-B871E2C9CD0C}" srcOrd="2" destOrd="0" parTransId="{E6042A65-3390-4A1D-92CA-0EAC3853F18C}" sibTransId="{F3FF0464-6EAE-435E-9333-DCB92387C941}"/>
    <dgm:cxn modelId="{736C68BA-99D0-404C-9506-77B29D3D58F0}" srcId="{E669D073-E841-4833-9303-C8EE50F382CA}" destId="{05F14FD8-21BB-465F-BECB-624C42797F48}" srcOrd="1" destOrd="0" parTransId="{E60BE695-1B6C-4601-9FA4-9551375218E2}" sibTransId="{6D1FD184-2B09-4B39-B6F4-13901C21A682}"/>
    <dgm:cxn modelId="{E74D0E4E-A058-4185-9F64-AA7CB8C5A0F3}" type="presOf" srcId="{6446AA60-04D9-4757-AD7D-2FCD450EA087}" destId="{3127CB09-7A78-4EA0-8F58-0B985D77B684}" srcOrd="0" destOrd="0" presId="urn:microsoft.com/office/officeart/2005/8/layout/cycle7"/>
    <dgm:cxn modelId="{510F74C6-F114-441A-8B70-13C404B15B75}" type="presOf" srcId="{F3FF0464-6EAE-435E-9333-DCB92387C941}" destId="{FBAE59B8-8356-479B-9E7C-32FB412217C6}" srcOrd="1" destOrd="0" presId="urn:microsoft.com/office/officeart/2005/8/layout/cycle7"/>
    <dgm:cxn modelId="{180242FA-3DA6-4867-B5DE-CCB7402CB566}" srcId="{E669D073-E841-4833-9303-C8EE50F382CA}" destId="{EA9AB3D7-7B69-4B01-9096-2BF3697DFCFA}" srcOrd="0" destOrd="0" parTransId="{6C8EAFCC-7C93-462B-9970-76C71DA1A7AA}" sibTransId="{482816EC-F0D1-4DCA-931A-E32E7BBCDF14}"/>
    <dgm:cxn modelId="{B876CFB2-2C9B-4E0C-8644-37D7F9D919CD}" type="presOf" srcId="{E669D073-E841-4833-9303-C8EE50F382CA}" destId="{BACB89F5-2814-4E7D-8E88-EAC7A2822716}" srcOrd="0" destOrd="0" presId="urn:microsoft.com/office/officeart/2005/8/layout/cycle7"/>
    <dgm:cxn modelId="{A5237395-26AB-4379-9367-8C24F95E2205}" type="presOf" srcId="{F3FF0464-6EAE-435E-9333-DCB92387C941}" destId="{2F32EA75-2D1D-48C0-A841-8F25FB589C39}" srcOrd="0" destOrd="0" presId="urn:microsoft.com/office/officeart/2005/8/layout/cycle7"/>
    <dgm:cxn modelId="{BBEB8806-7930-451C-A66E-0428E5A2408E}" type="presOf" srcId="{CB2401BC-12BC-4356-80CD-328A9BA0B46B}" destId="{BF84729D-76AD-45DF-B4B3-D200E2EFEDFE}" srcOrd="0" destOrd="0" presId="urn:microsoft.com/office/officeart/2005/8/layout/cycle7"/>
    <dgm:cxn modelId="{98DA1A07-5900-4155-91D6-FE26EE6D056A}" type="presOf" srcId="{6D1FD184-2B09-4B39-B6F4-13901C21A682}" destId="{14D3B306-6E0F-4400-B47A-1A2DF3E711CC}" srcOrd="1" destOrd="0" presId="urn:microsoft.com/office/officeart/2005/8/layout/cycle7"/>
    <dgm:cxn modelId="{0C16ED62-7BF8-4F77-A9BB-8579044102AC}" type="presOf" srcId="{EA9AB3D7-7B69-4B01-9096-2BF3697DFCFA}" destId="{155D34A2-8A3F-495F-9DBB-14460B0CE27A}" srcOrd="0" destOrd="0" presId="urn:microsoft.com/office/officeart/2005/8/layout/cycle7"/>
    <dgm:cxn modelId="{D8A462DC-DA1E-4ECB-B375-12E255F9ABEE}" type="presOf" srcId="{05F14FD8-21BB-465F-BECB-624C42797F48}" destId="{EAB40BE6-A959-40A3-BE96-2987559F248F}" srcOrd="0" destOrd="0" presId="urn:microsoft.com/office/officeart/2005/8/layout/cycle7"/>
    <dgm:cxn modelId="{9A085C3E-4872-4A2C-A912-1045A64DB95E}" type="presOf" srcId="{482816EC-F0D1-4DCA-931A-E32E7BBCDF14}" destId="{5B4C1B45-3AD9-4C9B-9B58-67DFDD2F3FFA}" srcOrd="1" destOrd="0" presId="urn:microsoft.com/office/officeart/2005/8/layout/cycle7"/>
    <dgm:cxn modelId="{44E18455-CD8E-4DEF-A286-709DE975F07F}" type="presOf" srcId="{5DD2B12A-55C5-4980-8D05-B871E2C9CD0C}" destId="{D230C605-9366-4056-8A9E-7E7C8D6A9533}" srcOrd="0" destOrd="0" presId="urn:microsoft.com/office/officeart/2005/8/layout/cycle7"/>
    <dgm:cxn modelId="{B9F5898E-117A-47E9-80EA-D6868EDC63E4}" srcId="{E669D073-E841-4833-9303-C8EE50F382CA}" destId="{6446AA60-04D9-4757-AD7D-2FCD450EA087}" srcOrd="3" destOrd="0" parTransId="{EF63B54F-212C-4410-A8BC-98DE174A59C0}" sibTransId="{CB2401BC-12BC-4356-80CD-328A9BA0B46B}"/>
    <dgm:cxn modelId="{CBA81599-9A17-41DF-A6BE-86B73A482467}" type="presOf" srcId="{482816EC-F0D1-4DCA-931A-E32E7BBCDF14}" destId="{EE2432A3-1669-40F1-92A7-CCCD68A16849}" srcOrd="0" destOrd="0" presId="urn:microsoft.com/office/officeart/2005/8/layout/cycle7"/>
    <dgm:cxn modelId="{5F4E33F0-C0BD-4574-81BF-95AB76FEAB08}" type="presParOf" srcId="{BACB89F5-2814-4E7D-8E88-EAC7A2822716}" destId="{155D34A2-8A3F-495F-9DBB-14460B0CE27A}" srcOrd="0" destOrd="0" presId="urn:microsoft.com/office/officeart/2005/8/layout/cycle7"/>
    <dgm:cxn modelId="{A82754DB-0848-48A0-B78A-C521D6262710}" type="presParOf" srcId="{BACB89F5-2814-4E7D-8E88-EAC7A2822716}" destId="{EE2432A3-1669-40F1-92A7-CCCD68A16849}" srcOrd="1" destOrd="0" presId="urn:microsoft.com/office/officeart/2005/8/layout/cycle7"/>
    <dgm:cxn modelId="{C9A3A74C-B14C-4541-A610-4BD9A6D21241}" type="presParOf" srcId="{EE2432A3-1669-40F1-92A7-CCCD68A16849}" destId="{5B4C1B45-3AD9-4C9B-9B58-67DFDD2F3FFA}" srcOrd="0" destOrd="0" presId="urn:microsoft.com/office/officeart/2005/8/layout/cycle7"/>
    <dgm:cxn modelId="{D7D82138-D20F-41CF-A702-7A981614EA4C}" type="presParOf" srcId="{BACB89F5-2814-4E7D-8E88-EAC7A2822716}" destId="{EAB40BE6-A959-40A3-BE96-2987559F248F}" srcOrd="2" destOrd="0" presId="urn:microsoft.com/office/officeart/2005/8/layout/cycle7"/>
    <dgm:cxn modelId="{8B633AA1-88D5-4CA1-81EC-3DDE2E49DA5B}" type="presParOf" srcId="{BACB89F5-2814-4E7D-8E88-EAC7A2822716}" destId="{6F0BF5AD-0281-4F67-B5C5-3373BBFD48AB}" srcOrd="3" destOrd="0" presId="urn:microsoft.com/office/officeart/2005/8/layout/cycle7"/>
    <dgm:cxn modelId="{1FAF5192-779A-4F87-A925-A8AE8E51280E}" type="presParOf" srcId="{6F0BF5AD-0281-4F67-B5C5-3373BBFD48AB}" destId="{14D3B306-6E0F-4400-B47A-1A2DF3E711CC}" srcOrd="0" destOrd="0" presId="urn:microsoft.com/office/officeart/2005/8/layout/cycle7"/>
    <dgm:cxn modelId="{FBF0877D-408D-4014-A7D6-4081C4C40621}" type="presParOf" srcId="{BACB89F5-2814-4E7D-8E88-EAC7A2822716}" destId="{D230C605-9366-4056-8A9E-7E7C8D6A9533}" srcOrd="4" destOrd="0" presId="urn:microsoft.com/office/officeart/2005/8/layout/cycle7"/>
    <dgm:cxn modelId="{BEE145C7-3DE5-4C67-959E-B11E0F79DA57}" type="presParOf" srcId="{BACB89F5-2814-4E7D-8E88-EAC7A2822716}" destId="{2F32EA75-2D1D-48C0-A841-8F25FB589C39}" srcOrd="5" destOrd="0" presId="urn:microsoft.com/office/officeart/2005/8/layout/cycle7"/>
    <dgm:cxn modelId="{C27B5713-714F-42D0-B718-E0C14669EAAA}" type="presParOf" srcId="{2F32EA75-2D1D-48C0-A841-8F25FB589C39}" destId="{FBAE59B8-8356-479B-9E7C-32FB412217C6}" srcOrd="0" destOrd="0" presId="urn:microsoft.com/office/officeart/2005/8/layout/cycle7"/>
    <dgm:cxn modelId="{B37F9A35-C30C-4265-9AEA-85D0DA89713F}" type="presParOf" srcId="{BACB89F5-2814-4E7D-8E88-EAC7A2822716}" destId="{3127CB09-7A78-4EA0-8F58-0B985D77B684}" srcOrd="6" destOrd="0" presId="urn:microsoft.com/office/officeart/2005/8/layout/cycle7"/>
    <dgm:cxn modelId="{4BA664A6-C349-4B62-B83B-D30C5AB96D74}" type="presParOf" srcId="{BACB89F5-2814-4E7D-8E88-EAC7A2822716}" destId="{BF84729D-76AD-45DF-B4B3-D200E2EFEDFE}" srcOrd="7" destOrd="0" presId="urn:microsoft.com/office/officeart/2005/8/layout/cycle7"/>
    <dgm:cxn modelId="{931BAC4E-FEA9-4D6A-91F4-14B51AB2E29F}" type="presParOf" srcId="{BF84729D-76AD-45DF-B4B3-D200E2EFEDFE}" destId="{411656D0-481F-4666-ADEF-72DD70D613F2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854E676-3CC4-4238-B2EF-3ED3C6916365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2A046541-081D-4A9E-AE61-AAA8871C8669}">
      <dgm:prSet phldrT="[Текст]" custT="1"/>
      <dgm:spPr>
        <a:xfrm>
          <a:off x="434398" y="263041"/>
          <a:ext cx="9970931" cy="615088"/>
        </a:xfrm>
        <a:solidFill>
          <a:srgbClr val="5B9BD5">
            <a:lumMod val="60000"/>
            <a:lumOff val="40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800" b="1" dirty="0" smtClean="0">
            <a:solidFill>
              <a:srgbClr val="7030A0"/>
            </a:solidFill>
            <a:latin typeface="Times New Roman" pitchFamily="18" charset="0"/>
            <a:cs typeface="Times New Roman" pitchFamily="18" charset="0"/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ДЫХАТЕЛЬНЫЕ УПРАЖНЕНИЯ</a:t>
          </a:r>
          <a:endParaRPr lang="ru-RU" sz="2800" dirty="0" smtClean="0">
            <a:latin typeface="Times New Roman" pitchFamily="18" charset="0"/>
            <a:cs typeface="Times New Roman" pitchFamily="18" charset="0"/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  </a:t>
          </a:r>
          <a:endParaRPr lang="ru-RU" sz="2900" b="1" dirty="0">
            <a:solidFill>
              <a:srgbClr val="7030A0"/>
            </a:solidFill>
            <a:effectLst/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D0EAD16D-54E1-436F-867F-7C55D3FB9A6C}" type="parTrans" cxnId="{732B21C1-4B35-4A0F-8AB0-8D184206BEF6}">
      <dgm:prSet/>
      <dgm:spPr/>
      <dgm:t>
        <a:bodyPr/>
        <a:lstStyle/>
        <a:p>
          <a:endParaRPr lang="ru-RU" b="1">
            <a:effectLst/>
            <a:latin typeface="Times New Roman" pitchFamily="18" charset="0"/>
            <a:cs typeface="Times New Roman" pitchFamily="18" charset="0"/>
          </a:endParaRPr>
        </a:p>
      </dgm:t>
    </dgm:pt>
    <dgm:pt modelId="{D2782777-D971-40C9-96AA-3342D743D3DD}" type="sibTrans" cxnId="{732B21C1-4B35-4A0F-8AB0-8D184206BEF6}">
      <dgm:prSet/>
      <dgm:spPr>
        <a:xfrm>
          <a:off x="-6126981" y="-937410"/>
          <a:ext cx="7293488" cy="7293488"/>
        </a:xfrm>
        <a:noFill/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ru-RU" b="1">
            <a:effectLst/>
            <a:latin typeface="Times New Roman" pitchFamily="18" charset="0"/>
            <a:cs typeface="Times New Roman" pitchFamily="18" charset="0"/>
          </a:endParaRPr>
        </a:p>
      </dgm:t>
    </dgm:pt>
    <dgm:pt modelId="{447F858D-E2DE-4C6F-90EF-0E7A2BD053DD}">
      <dgm:prSet phldrT="[Текст]" custT="1"/>
      <dgm:spPr>
        <a:xfrm>
          <a:off x="903654" y="1138010"/>
          <a:ext cx="9501675" cy="576364"/>
        </a:xfrm>
        <a:solidFill>
          <a:srgbClr val="4472C4">
            <a:lumMod val="40000"/>
            <a:lumOff val="60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3200" b="1" dirty="0" smtClean="0">
            <a:solidFill>
              <a:srgbClr val="7030A0"/>
            </a:solidFill>
            <a:effectLst/>
            <a:latin typeface="Times New Roman" pitchFamily="18" charset="0"/>
            <a:ea typeface="+mn-ea"/>
            <a:cs typeface="Times New Roman" pitchFamily="18" charset="0"/>
          </a:endParaRP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b="1" dirty="0" smtClean="0">
              <a:solidFill>
                <a:srgbClr val="7030A0"/>
              </a:solidFill>
              <a:effectLst/>
              <a:latin typeface="Times New Roman" pitchFamily="18" charset="0"/>
              <a:ea typeface="+mn-ea"/>
              <a:cs typeface="Times New Roman" pitchFamily="18" charset="0"/>
            </a:rPr>
            <a:t>ГЛАЗОДВИГАТЕЛЬНЫЕ</a:t>
          </a: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3200" dirty="0" smtClean="0"/>
        </a:p>
      </dgm:t>
    </dgm:pt>
    <dgm:pt modelId="{22A75F73-7682-43FE-BCF5-794853A84C99}" type="parTrans" cxnId="{EB274CC4-8DCF-4FBB-835A-D9AB599F5C18}">
      <dgm:prSet/>
      <dgm:spPr/>
      <dgm:t>
        <a:bodyPr/>
        <a:lstStyle/>
        <a:p>
          <a:endParaRPr lang="ru-RU" b="1">
            <a:effectLst/>
            <a:latin typeface="Times New Roman" pitchFamily="18" charset="0"/>
            <a:cs typeface="Times New Roman" pitchFamily="18" charset="0"/>
          </a:endParaRPr>
        </a:p>
      </dgm:t>
    </dgm:pt>
    <dgm:pt modelId="{F401A252-9E76-4326-902E-3E2BA418485E}" type="sibTrans" cxnId="{EB274CC4-8DCF-4FBB-835A-D9AB599F5C18}">
      <dgm:prSet/>
      <dgm:spPr/>
      <dgm:t>
        <a:bodyPr/>
        <a:lstStyle/>
        <a:p>
          <a:endParaRPr lang="ru-RU" b="1">
            <a:effectLst/>
            <a:latin typeface="Times New Roman" pitchFamily="18" charset="0"/>
            <a:cs typeface="Times New Roman" pitchFamily="18" charset="0"/>
          </a:endParaRPr>
        </a:p>
      </dgm:t>
    </dgm:pt>
    <dgm:pt modelId="{15C4ADB8-A809-44CD-945D-EC257246B952}">
      <dgm:prSet custT="1"/>
      <dgm:spPr>
        <a:xfrm>
          <a:off x="1118233" y="2816032"/>
          <a:ext cx="9287095" cy="641667"/>
        </a:xfrm>
        <a:solidFill>
          <a:srgbClr val="5B9BD5">
            <a:lumMod val="60000"/>
            <a:lumOff val="40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ru-RU" sz="2400" b="1" dirty="0" smtClean="0">
              <a:solidFill>
                <a:srgbClr val="7030A0"/>
              </a:solidFill>
              <a:effectLst/>
              <a:latin typeface="Times New Roman" pitchFamily="18" charset="0"/>
              <a:ea typeface="+mn-ea"/>
              <a:cs typeface="Times New Roman" pitchFamily="18" charset="0"/>
            </a:rPr>
            <a:t>ПАЛЬЧИКОВАЯ</a:t>
          </a:r>
          <a:r>
            <a:rPr lang="ru-RU" sz="2400" b="1" baseline="0" dirty="0" smtClean="0">
              <a:solidFill>
                <a:srgbClr val="7030A0"/>
              </a:solidFill>
              <a:effectLst/>
              <a:latin typeface="Times New Roman" pitchFamily="18" charset="0"/>
              <a:ea typeface="+mn-ea"/>
              <a:cs typeface="Times New Roman" pitchFamily="18" charset="0"/>
            </a:rPr>
            <a:t> ГИМНАСТИКА,МАССАЖ И САМОМАССАЖ ПАЛЬЧИКОВ</a:t>
          </a:r>
          <a:endParaRPr lang="ru-RU" sz="2400" b="1" dirty="0">
            <a:solidFill>
              <a:srgbClr val="7030A0"/>
            </a:solidFill>
            <a:effectLst/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85CAC7AC-C990-40F7-917E-9F592D4EDA29}" type="parTrans" cxnId="{D3C358B6-3BE9-4A35-8670-4DAF40535CC3}">
      <dgm:prSet/>
      <dgm:spPr/>
      <dgm:t>
        <a:bodyPr/>
        <a:lstStyle/>
        <a:p>
          <a:endParaRPr lang="ru-RU" b="1">
            <a:effectLst/>
            <a:latin typeface="Times New Roman" pitchFamily="18" charset="0"/>
            <a:cs typeface="Times New Roman" pitchFamily="18" charset="0"/>
          </a:endParaRPr>
        </a:p>
      </dgm:t>
    </dgm:pt>
    <dgm:pt modelId="{FD1B1B2C-8E06-4C27-AB1E-84E18C9F87FE}" type="sibTrans" cxnId="{D3C358B6-3BE9-4A35-8670-4DAF40535CC3}">
      <dgm:prSet/>
      <dgm:spPr/>
      <dgm:t>
        <a:bodyPr/>
        <a:lstStyle/>
        <a:p>
          <a:endParaRPr lang="ru-RU" b="1">
            <a:effectLst/>
            <a:latin typeface="Times New Roman" pitchFamily="18" charset="0"/>
            <a:cs typeface="Times New Roman" pitchFamily="18" charset="0"/>
          </a:endParaRPr>
        </a:p>
      </dgm:t>
    </dgm:pt>
    <dgm:pt modelId="{78E06F06-1F3E-4323-8C58-AEAF56CB3478}">
      <dgm:prSet custT="1"/>
      <dgm:spPr>
        <a:xfrm>
          <a:off x="434398" y="4562842"/>
          <a:ext cx="9970931" cy="570477"/>
        </a:xfrm>
        <a:solidFill>
          <a:srgbClr val="5B9BD5">
            <a:lumMod val="60000"/>
            <a:lumOff val="40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ru-RU" sz="2800" b="1" dirty="0" smtClean="0">
              <a:solidFill>
                <a:srgbClr val="7030A0"/>
              </a:solidFill>
              <a:effectLst/>
              <a:latin typeface="Times New Roman" pitchFamily="18" charset="0"/>
              <a:ea typeface="+mn-ea"/>
              <a:cs typeface="Times New Roman" pitchFamily="18" charset="0"/>
            </a:rPr>
            <a:t>УПРАЖНЕНИЯ С ТРЕНАЖЕРАМИ И НЕЙРОМОТОРНЫЕ</a:t>
          </a:r>
          <a:endParaRPr lang="ru-RU" sz="2800" b="1" dirty="0">
            <a:solidFill>
              <a:srgbClr val="7030A0"/>
            </a:solidFill>
            <a:effectLst/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0E87C229-B640-4F58-ABA8-25508CBBC2FC}" type="parTrans" cxnId="{4E4E0667-0A84-4FA8-9104-05333FF4D8D3}">
      <dgm:prSet/>
      <dgm:spPr/>
      <dgm:t>
        <a:bodyPr/>
        <a:lstStyle/>
        <a:p>
          <a:endParaRPr lang="ru-RU" b="1">
            <a:effectLst/>
            <a:latin typeface="Times New Roman" pitchFamily="18" charset="0"/>
            <a:cs typeface="Times New Roman" pitchFamily="18" charset="0"/>
          </a:endParaRPr>
        </a:p>
      </dgm:t>
    </dgm:pt>
    <dgm:pt modelId="{4A464CBB-B7FC-4488-A0AF-118EFC0F4EFA}" type="sibTrans" cxnId="{4E4E0667-0A84-4FA8-9104-05333FF4D8D3}">
      <dgm:prSet/>
      <dgm:spPr/>
      <dgm:t>
        <a:bodyPr/>
        <a:lstStyle/>
        <a:p>
          <a:endParaRPr lang="ru-RU" b="1">
            <a:effectLst/>
            <a:latin typeface="Times New Roman" pitchFamily="18" charset="0"/>
            <a:cs typeface="Times New Roman" pitchFamily="18" charset="0"/>
          </a:endParaRPr>
        </a:p>
      </dgm:t>
    </dgm:pt>
    <dgm:pt modelId="{10167102-A6C5-4AE8-947D-8585481FDA17}">
      <dgm:prSet custT="1"/>
      <dgm:spPr>
        <a:xfrm>
          <a:off x="434398" y="4562842"/>
          <a:ext cx="9970931" cy="570477"/>
        </a:xfrm>
        <a:solidFill>
          <a:srgbClr val="5B9BD5">
            <a:lumMod val="60000"/>
            <a:lumOff val="40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ru-RU" sz="2800" b="1" dirty="0" smtClean="0">
              <a:solidFill>
                <a:srgbClr val="7030A0"/>
              </a:solidFill>
              <a:effectLst/>
              <a:latin typeface="Times New Roman" pitchFamily="18" charset="0"/>
              <a:ea typeface="+mn-ea"/>
              <a:cs typeface="Times New Roman" pitchFamily="18" charset="0"/>
            </a:rPr>
            <a:t>ТЕЛЕСНЫЕ</a:t>
          </a:r>
          <a:r>
            <a:rPr lang="ru-RU" sz="2800" b="1" baseline="0" dirty="0" smtClean="0">
              <a:solidFill>
                <a:srgbClr val="7030A0"/>
              </a:solidFill>
              <a:effectLst/>
              <a:latin typeface="Times New Roman" pitchFamily="18" charset="0"/>
              <a:ea typeface="+mn-ea"/>
              <a:cs typeface="Times New Roman" pitchFamily="18" charset="0"/>
            </a:rPr>
            <a:t> УПРАЖНЕНИЯ</a:t>
          </a:r>
          <a:endParaRPr lang="ru-RU" sz="2800" b="1" dirty="0">
            <a:solidFill>
              <a:srgbClr val="7030A0"/>
            </a:solidFill>
            <a:effectLst/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16562A72-2380-4943-82F0-069E90C77A06}" type="parTrans" cxnId="{44142D6B-3FFF-4099-AA1D-4545E1E0528F}">
      <dgm:prSet/>
      <dgm:spPr/>
    </dgm:pt>
    <dgm:pt modelId="{6F232731-5E6C-4556-B349-FE1B8074B4C9}" type="sibTrans" cxnId="{44142D6B-3FFF-4099-AA1D-4545E1E0528F}">
      <dgm:prSet/>
      <dgm:spPr/>
    </dgm:pt>
    <dgm:pt modelId="{49B3C903-E5A6-4BE3-8EF7-4B6D4C80D4C7}" type="pres">
      <dgm:prSet presAssocID="{1854E676-3CC4-4238-B2EF-3ED3C691636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C7639874-5D3B-45CF-95C2-3CFE8D65D388}" type="pres">
      <dgm:prSet presAssocID="{1854E676-3CC4-4238-B2EF-3ED3C6916365}" presName="Name1" presStyleCnt="0"/>
      <dgm:spPr/>
    </dgm:pt>
    <dgm:pt modelId="{0BDC13B8-D77B-4EDB-8C4D-CE187C813236}" type="pres">
      <dgm:prSet presAssocID="{1854E676-3CC4-4238-B2EF-3ED3C6916365}" presName="cycle" presStyleCnt="0"/>
      <dgm:spPr/>
    </dgm:pt>
    <dgm:pt modelId="{B43DFB00-90AE-4827-9301-A7BEB9E5301D}" type="pres">
      <dgm:prSet presAssocID="{1854E676-3CC4-4238-B2EF-3ED3C6916365}" presName="srcNode" presStyleLbl="node1" presStyleIdx="0" presStyleCnt="5"/>
      <dgm:spPr/>
    </dgm:pt>
    <dgm:pt modelId="{210A1611-1703-49FF-9075-9A3F7C2917DB}" type="pres">
      <dgm:prSet presAssocID="{1854E676-3CC4-4238-B2EF-3ED3C6916365}" presName="conn" presStyleLbl="parChTrans1D2" presStyleIdx="0" presStyleCnt="1"/>
      <dgm:spPr>
        <a:prstGeom prst="blockArc">
          <a:avLst>
            <a:gd name="adj1" fmla="val 18900000"/>
            <a:gd name="adj2" fmla="val 2700000"/>
            <a:gd name="adj3" fmla="val 296"/>
          </a:avLst>
        </a:prstGeom>
      </dgm:spPr>
      <dgm:t>
        <a:bodyPr/>
        <a:lstStyle/>
        <a:p>
          <a:endParaRPr lang="ru-RU"/>
        </a:p>
      </dgm:t>
    </dgm:pt>
    <dgm:pt modelId="{4CCEEE89-B5AF-412B-B279-92652BB4A68C}" type="pres">
      <dgm:prSet presAssocID="{1854E676-3CC4-4238-B2EF-3ED3C6916365}" presName="extraNode" presStyleLbl="node1" presStyleIdx="0" presStyleCnt="5"/>
      <dgm:spPr/>
    </dgm:pt>
    <dgm:pt modelId="{B66D71D0-11FD-4D25-BCB9-B85D98CA9CE1}" type="pres">
      <dgm:prSet presAssocID="{1854E676-3CC4-4238-B2EF-3ED3C6916365}" presName="dstNode" presStyleLbl="node1" presStyleIdx="0" presStyleCnt="5"/>
      <dgm:spPr/>
    </dgm:pt>
    <dgm:pt modelId="{45E546EE-6539-44FC-BDE3-AA8FD41FE9A0}" type="pres">
      <dgm:prSet presAssocID="{2A046541-081D-4A9E-AE61-AAA8871C8669}" presName="text_1" presStyleLbl="node1" presStyleIdx="0" presStyleCnt="5" custScaleY="107820" custLinFactNeighborX="610" custLinFactNeighborY="3473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BF7677CD-FE91-4C09-A28C-8BBA1E145694}" type="pres">
      <dgm:prSet presAssocID="{2A046541-081D-4A9E-AE61-AAA8871C8669}" presName="accent_1" presStyleCnt="0"/>
      <dgm:spPr/>
    </dgm:pt>
    <dgm:pt modelId="{B9C6255A-7AE8-4452-AA46-3C9B2C364577}" type="pres">
      <dgm:prSet presAssocID="{2A046541-081D-4A9E-AE61-AAA8871C8669}" presName="accentRepeatNode" presStyleLbl="solidFgAcc1" presStyleIdx="0" presStyleCnt="5"/>
      <dgm:spPr>
        <a:xfrm>
          <a:off x="77849" y="214037"/>
          <a:ext cx="713096" cy="713096"/>
        </a:xfrm>
        <a:prstGeom prst="ellipse">
          <a:avLst/>
        </a:prstGeom>
        <a:solidFill>
          <a:srgbClr val="FF0000"/>
        </a:solidFill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ru-RU"/>
        </a:p>
      </dgm:t>
    </dgm:pt>
    <dgm:pt modelId="{D8BD3D5E-A56C-493D-AC5C-35E5A36B263F}" type="pres">
      <dgm:prSet presAssocID="{447F858D-E2DE-4C6F-90EF-0E7A2BD053DD}" presName="text_2" presStyleLbl="node1" presStyleIdx="1" presStyleCnt="5" custScaleY="101032" custLinFactNeighborX="238" custLinFactNeighborY="-4188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2ACB411A-F2F3-4B36-8D66-701CE5C10A3A}" type="pres">
      <dgm:prSet presAssocID="{447F858D-E2DE-4C6F-90EF-0E7A2BD053DD}" presName="accent_2" presStyleCnt="0"/>
      <dgm:spPr/>
    </dgm:pt>
    <dgm:pt modelId="{CF81E83E-D382-4B42-A354-B9CEA3A2D27C}" type="pres">
      <dgm:prSet presAssocID="{447F858D-E2DE-4C6F-90EF-0E7A2BD053DD}" presName="accentRepeatNode" presStyleLbl="solidFgAcc1" presStyleIdx="1" presStyleCnt="5"/>
      <dgm:spPr>
        <a:xfrm>
          <a:off x="547106" y="1069644"/>
          <a:ext cx="713096" cy="713096"/>
        </a:xfrm>
        <a:prstGeom prst="ellipse">
          <a:avLst/>
        </a:prstGeom>
        <a:solidFill>
          <a:srgbClr val="FFC000"/>
        </a:solidFill>
        <a:ln w="12700" cap="flat" cmpd="sng" algn="ctr">
          <a:solidFill>
            <a:srgbClr val="A5A5A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ru-RU"/>
        </a:p>
      </dgm:t>
    </dgm:pt>
    <dgm:pt modelId="{E0D7529E-380C-44B9-931F-64F009DED470}" type="pres">
      <dgm:prSet presAssocID="{15C4ADB8-A809-44CD-945D-EC257246B952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4216B4-75FE-45D7-8170-6D93376E7F1F}" type="pres">
      <dgm:prSet presAssocID="{15C4ADB8-A809-44CD-945D-EC257246B952}" presName="accent_3" presStyleCnt="0"/>
      <dgm:spPr/>
    </dgm:pt>
    <dgm:pt modelId="{6DD9260C-F775-4E0D-8DD9-FC785848D01C}" type="pres">
      <dgm:prSet presAssocID="{15C4ADB8-A809-44CD-945D-EC257246B952}" presName="accentRepeatNode" presStyleLbl="solidFgAcc1" presStyleIdx="2" presStyleCnt="5"/>
      <dgm:spPr>
        <a:xfrm>
          <a:off x="761685" y="2780318"/>
          <a:ext cx="713096" cy="713096"/>
        </a:xfrm>
        <a:prstGeom prst="ellipse">
          <a:avLst/>
        </a:prstGeom>
        <a:solidFill>
          <a:srgbClr val="FFFF00"/>
        </a:solidFill>
        <a:ln w="1270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ru-RU"/>
        </a:p>
      </dgm:t>
    </dgm:pt>
    <dgm:pt modelId="{2070B8C8-C837-43FB-8482-264EDC9EFFE1}" type="pres">
      <dgm:prSet presAssocID="{78E06F06-1F3E-4323-8C58-AEAF56CB3478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BA37DA-49F1-4433-A607-B7AD543BE377}" type="pres">
      <dgm:prSet presAssocID="{78E06F06-1F3E-4323-8C58-AEAF56CB3478}" presName="accent_4" presStyleCnt="0"/>
      <dgm:spPr/>
    </dgm:pt>
    <dgm:pt modelId="{6FC2E358-9181-4450-9A65-353A3F6D4C09}" type="pres">
      <dgm:prSet presAssocID="{78E06F06-1F3E-4323-8C58-AEAF56CB3478}" presName="accentRepeatNode" presStyleLbl="solidFgAcc1" presStyleIdx="3" presStyleCnt="5"/>
      <dgm:spPr>
        <a:xfrm>
          <a:off x="77849" y="4491533"/>
          <a:ext cx="713096" cy="713096"/>
        </a:xfrm>
        <a:prstGeom prst="ellipse">
          <a:avLst/>
        </a:prstGeom>
        <a:solidFill>
          <a:srgbClr val="70AD47">
            <a:lumMod val="50000"/>
          </a:srgbClr>
        </a:solidFill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ru-RU"/>
        </a:p>
      </dgm:t>
    </dgm:pt>
    <dgm:pt modelId="{BD240DF4-085C-4855-B8FD-1D5ED4F01EB7}" type="pres">
      <dgm:prSet presAssocID="{10167102-A6C5-4AE8-947D-8585481FDA17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7A8BF6-5D5A-4D15-8C34-194AD95C7259}" type="pres">
      <dgm:prSet presAssocID="{10167102-A6C5-4AE8-947D-8585481FDA17}" presName="accent_5" presStyleCnt="0"/>
      <dgm:spPr/>
    </dgm:pt>
    <dgm:pt modelId="{EDB27FBA-0F56-4522-8C39-A8A7861A0E5D}" type="pres">
      <dgm:prSet presAssocID="{10167102-A6C5-4AE8-947D-8585481FDA17}" presName="accentRepeatNode" presStyleLbl="solidFgAcc1" presStyleIdx="4" presStyleCnt="5"/>
      <dgm:spPr>
        <a:solidFill>
          <a:srgbClr val="7030A0"/>
        </a:solidFill>
      </dgm:spPr>
      <dgm:t>
        <a:bodyPr/>
        <a:lstStyle/>
        <a:p>
          <a:endParaRPr lang="ru-RU"/>
        </a:p>
      </dgm:t>
    </dgm:pt>
  </dgm:ptLst>
  <dgm:cxnLst>
    <dgm:cxn modelId="{C838DB7C-3F6F-44BF-BE8B-E5B0BE17D746}" type="presOf" srcId="{1854E676-3CC4-4238-B2EF-3ED3C6916365}" destId="{49B3C903-E5A6-4BE3-8EF7-4B6D4C80D4C7}" srcOrd="0" destOrd="0" presId="urn:microsoft.com/office/officeart/2008/layout/VerticalCurvedList"/>
    <dgm:cxn modelId="{EB274CC4-8DCF-4FBB-835A-D9AB599F5C18}" srcId="{1854E676-3CC4-4238-B2EF-3ED3C6916365}" destId="{447F858D-E2DE-4C6F-90EF-0E7A2BD053DD}" srcOrd="1" destOrd="0" parTransId="{22A75F73-7682-43FE-BCF5-794853A84C99}" sibTransId="{F401A252-9E76-4326-902E-3E2BA418485E}"/>
    <dgm:cxn modelId="{FBFBE18A-3F99-460E-9164-2DCCE2B8D9DF}" type="presOf" srcId="{10167102-A6C5-4AE8-947D-8585481FDA17}" destId="{BD240DF4-085C-4855-B8FD-1D5ED4F01EB7}" srcOrd="0" destOrd="0" presId="urn:microsoft.com/office/officeart/2008/layout/VerticalCurvedList"/>
    <dgm:cxn modelId="{3E7A07CA-3D24-433C-8A19-FF90D945314D}" type="presOf" srcId="{15C4ADB8-A809-44CD-945D-EC257246B952}" destId="{E0D7529E-380C-44B9-931F-64F009DED470}" srcOrd="0" destOrd="0" presId="urn:microsoft.com/office/officeart/2008/layout/VerticalCurvedList"/>
    <dgm:cxn modelId="{732B21C1-4B35-4A0F-8AB0-8D184206BEF6}" srcId="{1854E676-3CC4-4238-B2EF-3ED3C6916365}" destId="{2A046541-081D-4A9E-AE61-AAA8871C8669}" srcOrd="0" destOrd="0" parTransId="{D0EAD16D-54E1-436F-867F-7C55D3FB9A6C}" sibTransId="{D2782777-D971-40C9-96AA-3342D743D3DD}"/>
    <dgm:cxn modelId="{90B349F6-FEDD-4A73-936D-97893B35E3DB}" type="presOf" srcId="{2A046541-081D-4A9E-AE61-AAA8871C8669}" destId="{45E546EE-6539-44FC-BDE3-AA8FD41FE9A0}" srcOrd="0" destOrd="0" presId="urn:microsoft.com/office/officeart/2008/layout/VerticalCurvedList"/>
    <dgm:cxn modelId="{34DCFF41-4022-4F03-8C53-DF88F10C6908}" type="presOf" srcId="{447F858D-E2DE-4C6F-90EF-0E7A2BD053DD}" destId="{D8BD3D5E-A56C-493D-AC5C-35E5A36B263F}" srcOrd="0" destOrd="0" presId="urn:microsoft.com/office/officeart/2008/layout/VerticalCurvedList"/>
    <dgm:cxn modelId="{4E4E0667-0A84-4FA8-9104-05333FF4D8D3}" srcId="{1854E676-3CC4-4238-B2EF-3ED3C6916365}" destId="{78E06F06-1F3E-4323-8C58-AEAF56CB3478}" srcOrd="3" destOrd="0" parTransId="{0E87C229-B640-4F58-ABA8-25508CBBC2FC}" sibTransId="{4A464CBB-B7FC-4488-A0AF-118EFC0F4EFA}"/>
    <dgm:cxn modelId="{F45A3625-6B03-495B-AE09-BA1CE481CFB4}" type="presOf" srcId="{D2782777-D971-40C9-96AA-3342D743D3DD}" destId="{210A1611-1703-49FF-9075-9A3F7C2917DB}" srcOrd="0" destOrd="0" presId="urn:microsoft.com/office/officeart/2008/layout/VerticalCurvedList"/>
    <dgm:cxn modelId="{D3C358B6-3BE9-4A35-8670-4DAF40535CC3}" srcId="{1854E676-3CC4-4238-B2EF-3ED3C6916365}" destId="{15C4ADB8-A809-44CD-945D-EC257246B952}" srcOrd="2" destOrd="0" parTransId="{85CAC7AC-C990-40F7-917E-9F592D4EDA29}" sibTransId="{FD1B1B2C-8E06-4C27-AB1E-84E18C9F87FE}"/>
    <dgm:cxn modelId="{44142D6B-3FFF-4099-AA1D-4545E1E0528F}" srcId="{1854E676-3CC4-4238-B2EF-3ED3C6916365}" destId="{10167102-A6C5-4AE8-947D-8585481FDA17}" srcOrd="4" destOrd="0" parTransId="{16562A72-2380-4943-82F0-069E90C77A06}" sibTransId="{6F232731-5E6C-4556-B349-FE1B8074B4C9}"/>
    <dgm:cxn modelId="{184F679B-E3EC-41F3-9566-F5A5C4E3F84D}" type="presOf" srcId="{78E06F06-1F3E-4323-8C58-AEAF56CB3478}" destId="{2070B8C8-C837-43FB-8482-264EDC9EFFE1}" srcOrd="0" destOrd="0" presId="urn:microsoft.com/office/officeart/2008/layout/VerticalCurvedList"/>
    <dgm:cxn modelId="{BF72E9E0-C9DD-459B-8F73-14696DFCE51E}" type="presParOf" srcId="{49B3C903-E5A6-4BE3-8EF7-4B6D4C80D4C7}" destId="{C7639874-5D3B-45CF-95C2-3CFE8D65D388}" srcOrd="0" destOrd="0" presId="urn:microsoft.com/office/officeart/2008/layout/VerticalCurvedList"/>
    <dgm:cxn modelId="{839EBCE1-F018-4002-AFE4-5AA64E1A10FB}" type="presParOf" srcId="{C7639874-5D3B-45CF-95C2-3CFE8D65D388}" destId="{0BDC13B8-D77B-4EDB-8C4D-CE187C813236}" srcOrd="0" destOrd="0" presId="urn:microsoft.com/office/officeart/2008/layout/VerticalCurvedList"/>
    <dgm:cxn modelId="{CFE00A75-6179-43F7-984B-8BCF3EE5DC60}" type="presParOf" srcId="{0BDC13B8-D77B-4EDB-8C4D-CE187C813236}" destId="{B43DFB00-90AE-4827-9301-A7BEB9E5301D}" srcOrd="0" destOrd="0" presId="urn:microsoft.com/office/officeart/2008/layout/VerticalCurvedList"/>
    <dgm:cxn modelId="{0208D2A3-44F1-4A09-B5E6-731E0C7981E6}" type="presParOf" srcId="{0BDC13B8-D77B-4EDB-8C4D-CE187C813236}" destId="{210A1611-1703-49FF-9075-9A3F7C2917DB}" srcOrd="1" destOrd="0" presId="urn:microsoft.com/office/officeart/2008/layout/VerticalCurvedList"/>
    <dgm:cxn modelId="{85796FB5-F8E0-4A5B-9ADE-96C8B041944B}" type="presParOf" srcId="{0BDC13B8-D77B-4EDB-8C4D-CE187C813236}" destId="{4CCEEE89-B5AF-412B-B279-92652BB4A68C}" srcOrd="2" destOrd="0" presId="urn:microsoft.com/office/officeart/2008/layout/VerticalCurvedList"/>
    <dgm:cxn modelId="{66C25763-D125-49EC-8E88-37C1BAEFCF65}" type="presParOf" srcId="{0BDC13B8-D77B-4EDB-8C4D-CE187C813236}" destId="{B66D71D0-11FD-4D25-BCB9-B85D98CA9CE1}" srcOrd="3" destOrd="0" presId="urn:microsoft.com/office/officeart/2008/layout/VerticalCurvedList"/>
    <dgm:cxn modelId="{7A6B4F75-B14C-4C54-A521-1AD6D047309E}" type="presParOf" srcId="{C7639874-5D3B-45CF-95C2-3CFE8D65D388}" destId="{45E546EE-6539-44FC-BDE3-AA8FD41FE9A0}" srcOrd="1" destOrd="0" presId="urn:microsoft.com/office/officeart/2008/layout/VerticalCurvedList"/>
    <dgm:cxn modelId="{4F7F3CEF-FA78-4BDA-AEB4-8C45074C462D}" type="presParOf" srcId="{C7639874-5D3B-45CF-95C2-3CFE8D65D388}" destId="{BF7677CD-FE91-4C09-A28C-8BBA1E145694}" srcOrd="2" destOrd="0" presId="urn:microsoft.com/office/officeart/2008/layout/VerticalCurvedList"/>
    <dgm:cxn modelId="{E6FA841E-0300-4575-BF60-6848C0EE9BF0}" type="presParOf" srcId="{BF7677CD-FE91-4C09-A28C-8BBA1E145694}" destId="{B9C6255A-7AE8-4452-AA46-3C9B2C364577}" srcOrd="0" destOrd="0" presId="urn:microsoft.com/office/officeart/2008/layout/VerticalCurvedList"/>
    <dgm:cxn modelId="{7C9BF3F8-66D6-4509-9576-D50A2F1A2403}" type="presParOf" srcId="{C7639874-5D3B-45CF-95C2-3CFE8D65D388}" destId="{D8BD3D5E-A56C-493D-AC5C-35E5A36B263F}" srcOrd="3" destOrd="0" presId="urn:microsoft.com/office/officeart/2008/layout/VerticalCurvedList"/>
    <dgm:cxn modelId="{56556A12-9F66-4AC0-B496-2BC7111ED9CA}" type="presParOf" srcId="{C7639874-5D3B-45CF-95C2-3CFE8D65D388}" destId="{2ACB411A-F2F3-4B36-8D66-701CE5C10A3A}" srcOrd="4" destOrd="0" presId="urn:microsoft.com/office/officeart/2008/layout/VerticalCurvedList"/>
    <dgm:cxn modelId="{00AFE9EF-DCD6-4D5D-BD04-9B5D5DF94A2A}" type="presParOf" srcId="{2ACB411A-F2F3-4B36-8D66-701CE5C10A3A}" destId="{CF81E83E-D382-4B42-A354-B9CEA3A2D27C}" srcOrd="0" destOrd="0" presId="urn:microsoft.com/office/officeart/2008/layout/VerticalCurvedList"/>
    <dgm:cxn modelId="{FB0F08CF-CB51-4653-813A-CA1ACB0FBAFB}" type="presParOf" srcId="{C7639874-5D3B-45CF-95C2-3CFE8D65D388}" destId="{E0D7529E-380C-44B9-931F-64F009DED470}" srcOrd="5" destOrd="0" presId="urn:microsoft.com/office/officeart/2008/layout/VerticalCurvedList"/>
    <dgm:cxn modelId="{0588E14E-2916-4ECA-9F39-E0E00136DAC0}" type="presParOf" srcId="{C7639874-5D3B-45CF-95C2-3CFE8D65D388}" destId="{B44216B4-75FE-45D7-8170-6D93376E7F1F}" srcOrd="6" destOrd="0" presId="urn:microsoft.com/office/officeart/2008/layout/VerticalCurvedList"/>
    <dgm:cxn modelId="{A3C96403-B92A-48F7-95A5-FFB42B99E880}" type="presParOf" srcId="{B44216B4-75FE-45D7-8170-6D93376E7F1F}" destId="{6DD9260C-F775-4E0D-8DD9-FC785848D01C}" srcOrd="0" destOrd="0" presId="urn:microsoft.com/office/officeart/2008/layout/VerticalCurvedList"/>
    <dgm:cxn modelId="{9D93521D-36D5-4F5B-B026-A4DA26D400D1}" type="presParOf" srcId="{C7639874-5D3B-45CF-95C2-3CFE8D65D388}" destId="{2070B8C8-C837-43FB-8482-264EDC9EFFE1}" srcOrd="7" destOrd="0" presId="urn:microsoft.com/office/officeart/2008/layout/VerticalCurvedList"/>
    <dgm:cxn modelId="{6826B7C7-0C5A-43B5-B26A-454D76CE8A8F}" type="presParOf" srcId="{C7639874-5D3B-45CF-95C2-3CFE8D65D388}" destId="{FEBA37DA-49F1-4433-A607-B7AD543BE377}" srcOrd="8" destOrd="0" presId="urn:microsoft.com/office/officeart/2008/layout/VerticalCurvedList"/>
    <dgm:cxn modelId="{2368CA28-34DC-4B4A-AC8E-9213EFF7774F}" type="presParOf" srcId="{FEBA37DA-49F1-4433-A607-B7AD543BE377}" destId="{6FC2E358-9181-4450-9A65-353A3F6D4C09}" srcOrd="0" destOrd="0" presId="urn:microsoft.com/office/officeart/2008/layout/VerticalCurvedList"/>
    <dgm:cxn modelId="{5C7DB70D-C36B-4F6F-AFC3-47896C28E300}" type="presParOf" srcId="{C7639874-5D3B-45CF-95C2-3CFE8D65D388}" destId="{BD240DF4-085C-4855-B8FD-1D5ED4F01EB7}" srcOrd="9" destOrd="0" presId="urn:microsoft.com/office/officeart/2008/layout/VerticalCurvedList"/>
    <dgm:cxn modelId="{1EA77F1C-9E33-47A0-868F-F32F2D6D5A9E}" type="presParOf" srcId="{C7639874-5D3B-45CF-95C2-3CFE8D65D388}" destId="{EF7A8BF6-5D5A-4D15-8C34-194AD95C7259}" srcOrd="10" destOrd="0" presId="urn:microsoft.com/office/officeart/2008/layout/VerticalCurvedList"/>
    <dgm:cxn modelId="{FF2D5C03-4FEB-4C4D-8555-70FC4FE0A2EA}" type="presParOf" srcId="{EF7A8BF6-5D5A-4D15-8C34-194AD95C7259}" destId="{EDB27FBA-0F56-4522-8C39-A8A7861A0E5D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5D34A2-8A3F-495F-9DBB-14460B0CE27A}">
      <dsp:nvSpPr>
        <dsp:cNvPr id="0" name=""/>
        <dsp:cNvSpPr/>
      </dsp:nvSpPr>
      <dsp:spPr>
        <a:xfrm>
          <a:off x="2946796" y="2791"/>
          <a:ext cx="2234406" cy="111720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FF0000"/>
              </a:solidFill>
            </a:rPr>
            <a:t>моторика</a:t>
          </a:r>
          <a:endParaRPr lang="ru-RU" sz="2400" b="1" kern="1200" dirty="0">
            <a:solidFill>
              <a:srgbClr val="FF0000"/>
            </a:solidFill>
          </a:endParaRPr>
        </a:p>
      </dsp:txBody>
      <dsp:txXfrm>
        <a:off x="2979518" y="35513"/>
        <a:ext cx="2168962" cy="1051759"/>
      </dsp:txXfrm>
    </dsp:sp>
    <dsp:sp modelId="{EE2432A3-1669-40F1-92A7-CCCD68A16849}">
      <dsp:nvSpPr>
        <dsp:cNvPr id="0" name=""/>
        <dsp:cNvSpPr/>
      </dsp:nvSpPr>
      <dsp:spPr>
        <a:xfrm rot="2700000">
          <a:off x="4554897" y="1439852"/>
          <a:ext cx="1166145" cy="391021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>
        <a:off x="4672203" y="1518056"/>
        <a:ext cx="931533" cy="234613"/>
      </dsp:txXfrm>
    </dsp:sp>
    <dsp:sp modelId="{EAB40BE6-A959-40A3-BE96-2987559F248F}">
      <dsp:nvSpPr>
        <dsp:cNvPr id="0" name=""/>
        <dsp:cNvSpPr/>
      </dsp:nvSpPr>
      <dsp:spPr>
        <a:xfrm>
          <a:off x="5094736" y="2150731"/>
          <a:ext cx="2234406" cy="1117203"/>
        </a:xfrm>
        <a:prstGeom prst="roundRect">
          <a:avLst>
            <a:gd name="adj" fmla="val 10000"/>
          </a:avLst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1" kern="1200" dirty="0" smtClean="0">
              <a:solidFill>
                <a:srgbClr val="FF0000"/>
              </a:solidFill>
            </a:rPr>
            <a:t>мышление</a:t>
          </a:r>
          <a:endParaRPr lang="ru-RU" sz="3100" b="1" kern="1200" dirty="0">
            <a:solidFill>
              <a:srgbClr val="FF0000"/>
            </a:solidFill>
          </a:endParaRPr>
        </a:p>
      </dsp:txBody>
      <dsp:txXfrm>
        <a:off x="5127458" y="2183453"/>
        <a:ext cx="2168962" cy="1051759"/>
      </dsp:txXfrm>
    </dsp:sp>
    <dsp:sp modelId="{6F0BF5AD-0281-4F67-B5C5-3373BBFD48AB}">
      <dsp:nvSpPr>
        <dsp:cNvPr id="0" name=""/>
        <dsp:cNvSpPr/>
      </dsp:nvSpPr>
      <dsp:spPr>
        <a:xfrm rot="8100000">
          <a:off x="4554897" y="3587792"/>
          <a:ext cx="1166145" cy="391021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 rot="10800000">
        <a:off x="4672203" y="3665996"/>
        <a:ext cx="931533" cy="234613"/>
      </dsp:txXfrm>
    </dsp:sp>
    <dsp:sp modelId="{D230C605-9366-4056-8A9E-7E7C8D6A9533}">
      <dsp:nvSpPr>
        <dsp:cNvPr id="0" name=""/>
        <dsp:cNvSpPr/>
      </dsp:nvSpPr>
      <dsp:spPr>
        <a:xfrm>
          <a:off x="2946796" y="4298671"/>
          <a:ext cx="2234406" cy="1117203"/>
        </a:xfrm>
        <a:prstGeom prst="roundRect">
          <a:avLst>
            <a:gd name="adj" fmla="val 10000"/>
          </a:avLst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1" kern="1200" dirty="0" smtClean="0">
              <a:solidFill>
                <a:srgbClr val="FF0000"/>
              </a:solidFill>
            </a:rPr>
            <a:t>психика</a:t>
          </a:r>
          <a:endParaRPr lang="ru-RU" sz="3100" b="1" kern="1200" dirty="0">
            <a:solidFill>
              <a:srgbClr val="FF0000"/>
            </a:solidFill>
          </a:endParaRPr>
        </a:p>
      </dsp:txBody>
      <dsp:txXfrm>
        <a:off x="2979518" y="4331393"/>
        <a:ext cx="2168962" cy="1051759"/>
      </dsp:txXfrm>
    </dsp:sp>
    <dsp:sp modelId="{2F32EA75-2D1D-48C0-A841-8F25FB589C39}">
      <dsp:nvSpPr>
        <dsp:cNvPr id="0" name=""/>
        <dsp:cNvSpPr/>
      </dsp:nvSpPr>
      <dsp:spPr>
        <a:xfrm rot="13500000">
          <a:off x="2406957" y="3587792"/>
          <a:ext cx="1166145" cy="391021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 rot="10800000">
        <a:off x="2524263" y="3665996"/>
        <a:ext cx="931533" cy="234613"/>
      </dsp:txXfrm>
    </dsp:sp>
    <dsp:sp modelId="{3127CB09-7A78-4EA0-8F58-0B985D77B684}">
      <dsp:nvSpPr>
        <dsp:cNvPr id="0" name=""/>
        <dsp:cNvSpPr/>
      </dsp:nvSpPr>
      <dsp:spPr>
        <a:xfrm>
          <a:off x="798856" y="2150731"/>
          <a:ext cx="2234406" cy="1117203"/>
        </a:xfrm>
        <a:prstGeom prst="roundRect">
          <a:avLst>
            <a:gd name="adj" fmla="val 1000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1" kern="1200" dirty="0" smtClean="0">
              <a:solidFill>
                <a:srgbClr val="FF0000"/>
              </a:solidFill>
            </a:rPr>
            <a:t>речь</a:t>
          </a:r>
          <a:endParaRPr lang="ru-RU" sz="3100" b="1" kern="1200" dirty="0">
            <a:solidFill>
              <a:srgbClr val="FF0000"/>
            </a:solidFill>
          </a:endParaRPr>
        </a:p>
      </dsp:txBody>
      <dsp:txXfrm>
        <a:off x="831578" y="2183453"/>
        <a:ext cx="2168962" cy="1051759"/>
      </dsp:txXfrm>
    </dsp:sp>
    <dsp:sp modelId="{BF84729D-76AD-45DF-B4B3-D200E2EFEDFE}">
      <dsp:nvSpPr>
        <dsp:cNvPr id="0" name=""/>
        <dsp:cNvSpPr/>
      </dsp:nvSpPr>
      <dsp:spPr>
        <a:xfrm rot="18900000">
          <a:off x="2406957" y="1439852"/>
          <a:ext cx="1166145" cy="391021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>
        <a:off x="2524263" y="1518056"/>
        <a:ext cx="931533" cy="23461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366C5-E7B7-442B-B8CC-6A490D15C3AD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A0963-8D40-412E-ACEE-54558FD3CF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6358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366C5-E7B7-442B-B8CC-6A490D15C3AD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A0963-8D40-412E-ACEE-54558FD3CF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75887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366C5-E7B7-442B-B8CC-6A490D15C3AD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A0963-8D40-412E-ACEE-54558FD3CF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77049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366C5-E7B7-442B-B8CC-6A490D15C3AD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A0963-8D40-412E-ACEE-54558FD3CF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19927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366C5-E7B7-442B-B8CC-6A490D15C3AD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A0963-8D40-412E-ACEE-54558FD3CF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36009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366C5-E7B7-442B-B8CC-6A490D15C3AD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A0963-8D40-412E-ACEE-54558FD3CF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85264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366C5-E7B7-442B-B8CC-6A490D15C3AD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A0963-8D40-412E-ACEE-54558FD3CF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64682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366C5-E7B7-442B-B8CC-6A490D15C3AD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A0963-8D40-412E-ACEE-54558FD3CF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95397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366C5-E7B7-442B-B8CC-6A490D15C3AD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A0963-8D40-412E-ACEE-54558FD3CF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0322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366C5-E7B7-442B-B8CC-6A490D15C3AD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A0963-8D40-412E-ACEE-54558FD3CF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00064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366C5-E7B7-442B-B8CC-6A490D15C3AD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A0963-8D40-412E-ACEE-54558FD3CF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35405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366C5-E7B7-442B-B8CC-6A490D15C3AD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FA0963-8D40-412E-ACEE-54558FD3CF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3895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 ?><Relationships xmlns="http://schemas.openxmlformats.org/package/2006/relationships"><Relationship Id="rId3" Target="../media/image17.jpeg" Type="http://schemas.openxmlformats.org/officeDocument/2006/relationships/image"/><Relationship Id="rId2" Target="../media/image16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18.jpeg" Type="http://schemas.openxmlformats.org/officeDocument/2006/relationships/image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 ?><Relationships xmlns="http://schemas.openxmlformats.org/package/2006/relationships"><Relationship Id="rId3" Target="../media/image31.jpeg" Type="http://schemas.openxmlformats.org/officeDocument/2006/relationships/image"/><Relationship Id="rId2" Target="../media/image30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33.jpeg" Type="http://schemas.openxmlformats.org/officeDocument/2006/relationships/image"/><Relationship Id="rId4" Target="../media/image32.jpeg" Type="http://schemas.openxmlformats.org/officeDocument/2006/relationships/image"/></Relationships>
</file>

<file path=ppt/slides/_rels/slide15.xml.rels><?xml version="1.0" encoding="UTF-8" standalone="yes" ?><Relationships xmlns="http://schemas.openxmlformats.org/package/2006/relationships"><Relationship Id="rId3" Target="../media/image35.jpeg" Type="http://schemas.openxmlformats.org/officeDocument/2006/relationships/image"/><Relationship Id="rId2" Target="../media/image34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36.jpeg" Type="http://schemas.openxmlformats.org/officeDocument/2006/relationships/image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2" Target="../media/image10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13.jpeg" Type="http://schemas.openxmlformats.org/officeDocument/2006/relationships/image"/><Relationship Id="rId4" Target="../media/image12.jpeg" Type="http://schemas.openxmlformats.org/officeDocument/2006/relationships/image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7339" y="158968"/>
            <a:ext cx="9144793" cy="103641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7276" y="2027249"/>
            <a:ext cx="9144000" cy="1456935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/>
            </a:r>
            <a:br>
              <a:rPr lang="ru-RU" sz="5400" dirty="0" smtClean="0">
                <a:solidFill>
                  <a:srgbClr val="FF0000"/>
                </a:solidFill>
              </a:rPr>
            </a:br>
            <a:r>
              <a:rPr lang="ru-RU" sz="5400" dirty="0">
                <a:solidFill>
                  <a:srgbClr val="FF0000"/>
                </a:solidFill>
              </a:rPr>
              <a:t/>
            </a:r>
            <a:br>
              <a:rPr lang="ru-RU" sz="5400" dirty="0">
                <a:solidFill>
                  <a:srgbClr val="FF0000"/>
                </a:solidFill>
              </a:rPr>
            </a:br>
            <a:r>
              <a:rPr lang="ru-RU" sz="5400" dirty="0" smtClean="0">
                <a:solidFill>
                  <a:srgbClr val="FF0000"/>
                </a:solidFill>
              </a:rPr>
              <a:t/>
            </a:r>
            <a:br>
              <a:rPr lang="ru-RU" sz="5400" dirty="0" smtClean="0">
                <a:solidFill>
                  <a:srgbClr val="FF0000"/>
                </a:solidFill>
              </a:rPr>
            </a:br>
            <a:r>
              <a:rPr lang="ru-RU" sz="5400" dirty="0">
                <a:solidFill>
                  <a:srgbClr val="FF0000"/>
                </a:solidFill>
              </a:rPr>
              <a:t/>
            </a:r>
            <a:br>
              <a:rPr lang="ru-RU" sz="5400" dirty="0">
                <a:solidFill>
                  <a:srgbClr val="FF0000"/>
                </a:solidFill>
              </a:rPr>
            </a:br>
            <a:r>
              <a:rPr lang="ru-RU" sz="5400" dirty="0" smtClean="0">
                <a:solidFill>
                  <a:srgbClr val="FF0000"/>
                </a:solidFill>
              </a:rPr>
              <a:t/>
            </a:r>
            <a:br>
              <a:rPr lang="ru-RU" sz="5400" dirty="0" smtClean="0">
                <a:solidFill>
                  <a:srgbClr val="FF0000"/>
                </a:solidFill>
              </a:rPr>
            </a:br>
            <a:r>
              <a:rPr lang="ru-RU" sz="5400" dirty="0" smtClean="0">
                <a:solidFill>
                  <a:srgbClr val="FF0000"/>
                </a:solidFill>
              </a:rPr>
              <a:t>Кинезеология: от движения к интеллекту</a:t>
            </a:r>
            <a:r>
              <a:rPr lang="ru-RU" sz="5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4" name="Picture 4" descr="https://www.defectologiya.pro/assets/images/zhurnal/Migacheva/upldRgGpdF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69063" y="3496142"/>
            <a:ext cx="4888063" cy="3672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7310477" y="4896113"/>
            <a:ext cx="47863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Разработала:   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Гусева Е.А, учитель-логопед 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4252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1400" y="214290"/>
            <a:ext cx="89122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i="1" dirty="0" smtClean="0">
                <a:solidFill>
                  <a:srgbClr val="FF0066"/>
                </a:solidFill>
                <a:latin typeface="Calibri" pitchFamily="34" charset="0"/>
                <a:cs typeface="Times New Roman" pitchFamily="18" charset="0"/>
              </a:rPr>
              <a:t>ГЛАЗОДВИГАТЕЛЬНЫЕ УПРАЖНЕНИЯ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 descr="C:\Users\User\Desktop\мо\1\20211117_1218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449" y="922176"/>
            <a:ext cx="3372729" cy="33727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2" descr="C:\Users\User\Desktop\мо\1\20211117_1218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2377" y="3249052"/>
            <a:ext cx="3567939" cy="33903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167051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2608" y="320679"/>
            <a:ext cx="6572922" cy="657292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2608" y="418896"/>
            <a:ext cx="6572922" cy="6585278"/>
          </a:xfrm>
          <a:prstGeom prst="rect">
            <a:avLst/>
          </a:prstGeom>
        </p:spPr>
      </p:pic>
      <p:pic>
        <p:nvPicPr>
          <p:cNvPr id="3" name="Picture 2" descr="https://cf2.ppt-online.org/files2/slide/b/B72emRiGWnv3ZAJOghwrfa48EbIjNpDX6t5lyVcqS/slide-1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32608" y="320679"/>
            <a:ext cx="8906452" cy="6671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98009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595538" y="214290"/>
            <a:ext cx="73581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i="1" dirty="0">
                <a:solidFill>
                  <a:srgbClr val="FF0066"/>
                </a:solidFill>
                <a:latin typeface="Calibri" pitchFamily="34" charset="0"/>
                <a:cs typeface="Times New Roman" pitchFamily="18" charset="0"/>
              </a:rPr>
              <a:t>ДЫХАТЕЛЬНАЯ ГИМНАСТИКА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5601" name="Picture 1" descr="D:\фотографии\фото работа\проект 17г\20161003_0909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52663" y="1285860"/>
            <a:ext cx="7620053" cy="4286280"/>
          </a:xfrm>
          <a:prstGeom prst="rect">
            <a:avLst/>
          </a:prstGeom>
          <a:noFill/>
        </p:spPr>
      </p:pic>
      <p:pic>
        <p:nvPicPr>
          <p:cNvPr id="25602" name="Picture 2" descr="D:\фотографии\фото работа\проект 17г\20161003_0910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4" y="1214422"/>
            <a:ext cx="5168166" cy="4929222"/>
          </a:xfrm>
          <a:prstGeom prst="rect">
            <a:avLst/>
          </a:prstGeom>
          <a:noFill/>
        </p:spPr>
      </p:pic>
      <p:pic>
        <p:nvPicPr>
          <p:cNvPr id="25603" name="Picture 3" descr="D:\фотографии\фото работа\проект 17г\20161003_09191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41183" y="1344938"/>
            <a:ext cx="3143272" cy="5588040"/>
          </a:xfrm>
          <a:prstGeom prst="rect">
            <a:avLst/>
          </a:prstGeom>
          <a:noFill/>
        </p:spPr>
      </p:pic>
      <p:pic>
        <p:nvPicPr>
          <p:cNvPr id="25604" name="Picture 4" descr="D:\фотографии\фото работа\проект 17г\20161003_09295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37407" y="1208849"/>
            <a:ext cx="8509060" cy="47863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446413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5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4" dur="2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95538" y="214290"/>
            <a:ext cx="73581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 lvl="0">
              <a:spcBef>
                <a:spcPct val="0"/>
              </a:spcBef>
              <a:spcAft>
                <a:spcPct val="0"/>
              </a:spcAft>
            </a:pPr>
            <a:r>
              <a:rPr b="1" dirty="0" i="1" lang="ru-RU" smtClean="0" sz="4000">
                <a:solidFill>
                  <a:srgbClr val="FF0066"/>
                </a:solidFill>
                <a:latin charset="0" pitchFamily="34" typeface="Calibri"/>
                <a:cs charset="0" pitchFamily="18" typeface="Times New Roman"/>
              </a:rPr>
              <a:t>ПАЛЬЧИКОВАЯ ГИМНАСТИКА</a:t>
            </a:r>
            <a:endParaRPr dirty="0" lang="ru-RU" sz="4000">
              <a:latin charset="0" pitchFamily="34" typeface="Arial"/>
              <a:cs charset="0" pitchFamily="34" typeface="Arial"/>
            </a:endParaRPr>
          </a:p>
        </p:txBody>
      </p:sp>
      <p:pic>
        <p:nvPicPr>
          <p:cNvPr descr="D:\фотографии\фото работа\проект 17г\20161003_092112.jpg" id="4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4120635" y="922176"/>
            <a:ext cx="4090737" cy="5777007"/>
          </a:xfrm>
          <a:prstGeom prst="rect">
            <a:avLst/>
          </a:prstGeom>
          <a:noFill/>
        </p:spPr>
      </p:pic>
      <p:pic>
        <p:nvPicPr>
          <p:cNvPr descr="D:\фотографии\фото работа\проект 17г\20161003_092501.jpg" id="6" name="Picture 4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4120635" y="922176"/>
            <a:ext cx="4090737" cy="5935824"/>
          </a:xfrm>
          <a:prstGeom prst="rect">
            <a:avLst/>
          </a:prstGeom>
          <a:noFill/>
        </p:spPr>
      </p:pic>
      <p:pic>
        <p:nvPicPr>
          <p:cNvPr descr="D:\фотографии\фото работа\проект 17г\20161003_092241.jpg" id="7" name="Picture 3"/>
          <p:cNvPicPr>
            <a:picLocks noChangeArrowheads="1"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3537534" y="956344"/>
            <a:ext cx="5031721" cy="5822247"/>
          </a:xfrm>
          <a:prstGeom prst="rect">
            <a:avLst/>
          </a:prstGeom>
          <a:noFill/>
        </p:spPr>
      </p:pic>
      <p:pic>
        <p:nvPicPr>
          <p:cNvPr descr="C:\Users\Алёна\Desktop\шаблоны презентаций\77c8866ebc8471e853e854338ef99e11.jpg.jpg" id="8" name="Picture 5"/>
          <p:cNvPicPr>
            <a:picLocks noChangeArrowheads="1"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89665" y="922176"/>
            <a:ext cx="7883226" cy="5935824"/>
          </a:xfrm>
          <a:prstGeom prst="rect">
            <a:avLst/>
          </a:prstGeom>
          <a:noFill/>
        </p:spPr>
      </p:pic>
      <p:pic>
        <p:nvPicPr>
          <p:cNvPr descr="D:\фотографии\фото работа\проект 17г\20161003_092636.jpg" id="9" name="Picture 3"/>
          <p:cNvPicPr>
            <a:picLocks noChangeArrowheads="1" noChangeAspect="1"/>
          </p:cNvPicPr>
          <p:nvPr/>
        </p:nvPicPr>
        <p:blipFill>
          <a:blip cstate="print" r:embed="rId6"/>
          <a:srcRect/>
          <a:stretch>
            <a:fillRect/>
          </a:stretch>
        </p:blipFill>
        <p:spPr bwMode="auto">
          <a:xfrm>
            <a:off x="2219840" y="916639"/>
            <a:ext cx="8109510" cy="5901656"/>
          </a:xfrm>
          <a:prstGeom prst="rect">
            <a:avLst/>
          </a:prstGeom>
          <a:noFill/>
        </p:spPr>
      </p:pic>
      <p:pic>
        <p:nvPicPr>
          <p:cNvPr descr="C:\Users\Алёна\Desktop\шаблоны презентаций\tkrf_021.jpg" id="10" name="Picture 5"/>
          <p:cNvPicPr>
            <a:picLocks noChangeArrowheads="1" noChangeAspect="1"/>
          </p:cNvPicPr>
          <p:nvPr/>
        </p:nvPicPr>
        <p:blipFill rotWithShape="1">
          <a:blip r:embed="rId7"/>
          <a:srcRect b="56" l="-2132" r="91" t="-8359"/>
          <a:stretch/>
        </p:blipFill>
        <p:spPr bwMode="auto">
          <a:xfrm>
            <a:off x="2065868" y="408038"/>
            <a:ext cx="8207024" cy="6410257"/>
          </a:xfrm>
          <a:prstGeom prst="rect">
            <a:avLst/>
          </a:prstGeom>
          <a:noFill/>
        </p:spPr>
      </p:pic>
      <p:pic>
        <p:nvPicPr>
          <p:cNvPr descr="https://sun9-48.userapi.com/c855136/v855136631/1d2b92/PnRZ_MWQr6Q.jpg" id="11" name="Picture 4"/>
          <p:cNvPicPr>
            <a:picLocks noChangeArrowheads="1" noChangeAspect="1"/>
          </p:cNvPicPr>
          <p:nvPr/>
        </p:nvPicPr>
        <p:blipFill>
          <a:blip cstate="print" r:embed="rId8"/>
          <a:srcRect/>
          <a:stretch>
            <a:fillRect/>
          </a:stretch>
        </p:blipFill>
        <p:spPr bwMode="auto">
          <a:xfrm>
            <a:off x="2163381" y="916638"/>
            <a:ext cx="8109510" cy="60821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6168260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42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7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fill="hold" id="8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9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0">
                      <p:stCondLst>
                        <p:cond delay="indefinite"/>
                      </p:stCondLst>
                      <p:childTnLst>
                        <p:par>
                          <p:cTn fill="hold" id="11">
                            <p:stCondLst>
                              <p:cond delay="0"/>
                            </p:stCondLst>
                            <p:childTnLst>
                              <p:par>
                                <p:cTn fill="hold" id="12" nodeType="clickEffect" presetClass="entr" presetID="42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14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fill="hold" id="15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6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7">
                      <p:stCondLst>
                        <p:cond delay="indefinite"/>
                      </p:stCondLst>
                      <p:childTnLst>
                        <p:par>
                          <p:cTn fill="hold" id="18">
                            <p:stCondLst>
                              <p:cond delay="0"/>
                            </p:stCondLst>
                            <p:childTnLst>
                              <p:par>
                                <p:cTn fill="hold" id="19" nodeType="clickEffect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>
                                        <p:cTn dur="500" id="2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2">
                      <p:stCondLst>
                        <p:cond delay="indefinite"/>
                      </p:stCondLst>
                      <p:childTnLst>
                        <p:par>
                          <p:cTn fill="hold" id="23">
                            <p:stCondLst>
                              <p:cond delay="0"/>
                            </p:stCondLst>
                            <p:childTnLst>
                              <p:par>
                                <p:cTn fill="hold" id="24" nodeType="clickEffect" presetClass="entr" presetID="42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26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fill="hold" id="27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28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9">
                      <p:stCondLst>
                        <p:cond delay="indefinite"/>
                      </p:stCondLst>
                      <p:childTnLst>
                        <p:par>
                          <p:cTn fill="hold" id="30">
                            <p:stCondLst>
                              <p:cond delay="0"/>
                            </p:stCondLst>
                            <p:childTnLst>
                              <p:par>
                                <p:cTn fill="hold" id="31" nodeType="clickEffect" presetClass="entr" presetID="42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33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fill="hold" id="34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35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6">
                      <p:stCondLst>
                        <p:cond delay="indefinite"/>
                      </p:stCondLst>
                      <p:childTnLst>
                        <p:par>
                          <p:cTn fill="hold" id="37">
                            <p:stCondLst>
                              <p:cond delay="0"/>
                            </p:stCondLst>
                            <p:childTnLst>
                              <p:par>
                                <p:cTn fill="hold" id="38" nodeType="clickEffect" presetClass="entr" presetID="42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4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fill="hold" id="41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42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3">
                      <p:stCondLst>
                        <p:cond delay="indefinite"/>
                      </p:stCondLst>
                      <p:childTnLst>
                        <p:par>
                          <p:cTn fill="hold" id="44">
                            <p:stCondLst>
                              <p:cond delay="0"/>
                            </p:stCondLst>
                            <p:childTnLst>
                              <p:par>
                                <p:cTn fill="hold" id="45" nodeType="clickEffect" presetClass="entr" presetID="42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47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fill="hold" id="48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49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95538" y="214290"/>
            <a:ext cx="73581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i="1" dirty="0" smtClean="0">
                <a:solidFill>
                  <a:srgbClr val="FF0066"/>
                </a:solidFill>
                <a:latin typeface="Calibri" pitchFamily="34" charset="0"/>
                <a:cs typeface="Times New Roman" pitchFamily="18" charset="0"/>
              </a:rPr>
              <a:t>НЕЙРОМОТОРИКА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72178" y="1058333"/>
            <a:ext cx="5664200" cy="56642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17334" y="1103489"/>
            <a:ext cx="5619044" cy="56190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9250" y="1058333"/>
            <a:ext cx="9276194" cy="56642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89007" y="1058333"/>
            <a:ext cx="9416680" cy="566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69537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95538" y="214290"/>
            <a:ext cx="735811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i="1" dirty="0" smtClean="0">
                <a:solidFill>
                  <a:srgbClr val="FF0066"/>
                </a:solidFill>
                <a:latin typeface="Calibri" pitchFamily="34" charset="0"/>
                <a:cs typeface="Times New Roman" pitchFamily="18" charset="0"/>
              </a:rPr>
              <a:t>Упражнения на развития двигательных навыков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C:\Users\User\Desktop\мо\1\20211117_1228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3778" y="1794933"/>
            <a:ext cx="5204922" cy="43462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4" descr="C:\Users\User\Desktop\мо\1\20211117_1221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3779" y="1794933"/>
            <a:ext cx="5204922" cy="44135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43909" y="1617216"/>
            <a:ext cx="6809743" cy="4523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11137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-203200" y="215900"/>
            <a:ext cx="12395200" cy="56769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800" dirty="0" smtClean="0">
              <a:solidFill>
                <a:srgbClr val="FF0000"/>
              </a:solidFill>
            </a:endParaRPr>
          </a:p>
          <a:p>
            <a:pPr algn="ctr"/>
            <a:endParaRPr lang="ru-RU" sz="4800" dirty="0">
              <a:solidFill>
                <a:srgbClr val="FF0000"/>
              </a:solidFill>
            </a:endParaRPr>
          </a:p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СПАСИБО ЗА ВНИМАНИЕ!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5600" y="438835"/>
            <a:ext cx="116205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ru-RU" sz="4000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Мозг, хорошо устроенный, стоит больше, чем   мозг хорошо наполненный»  </a:t>
            </a:r>
            <a:endParaRPr lang="ru-RU" sz="4000" i="1" dirty="0" smtClean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r"/>
            <a:r>
              <a:rPr lang="ru-RU" sz="4000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Мишель </a:t>
            </a:r>
            <a:r>
              <a:rPr lang="ru-RU" sz="4000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де  </a:t>
            </a:r>
            <a:r>
              <a:rPr lang="ru-RU" sz="4000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Монтень.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977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www.gannett-cdn.com/-mm-/cf9a97b7ec80ad8b3c3d7f3e5c0cd2c7a80d7eff/c=0-0-3873-2184/local/-/media/Louisville/healthbytes/2014/08/20/1408550907000-shoelaces.jpg?width=3200&amp;height=1805&amp;fit=crop&amp;format=pjpg&amp;auto=webp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0720" y="4263550"/>
            <a:ext cx="4318635" cy="2594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s://formyangel.ru/wp-content/uploads/b/a/d/badd47f15a032d6c6e80ac5f64836f19.jpe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14860" y="4210685"/>
            <a:ext cx="4322445" cy="264731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 descr="https://gazetaingush.ru/sites/default/files/pubs/obshchestvo/2021/05/1570777209258_0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91280" y="0"/>
            <a:ext cx="5850589" cy="3939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99464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2585654401"/>
              </p:ext>
            </p:extLst>
          </p:nvPr>
        </p:nvGraphicFramePr>
        <p:xfrm>
          <a:off x="1974248" y="1229804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674795" y="125128"/>
            <a:ext cx="91440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РЕБЕНКА</a:t>
            </a: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51646" y="3041583"/>
            <a:ext cx="1540043" cy="11357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rgbClr val="FF0000"/>
                </a:solidFill>
              </a:rPr>
              <a:t>=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3389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2857" y="253164"/>
            <a:ext cx="657497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Кинезиология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- это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наука о развитии умственных способностей и физического здоровья через определенные двигательные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упражнения.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68753" y="2955438"/>
            <a:ext cx="5370251" cy="3821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99910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magicrm.ru/upload/medialibrary/4fc/4fc81d7f46705b1f19cb33538444bf8f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67128" y="154004"/>
            <a:ext cx="8241529" cy="6290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21437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cf.ppt-online.org/files/slide/0/0DHGCMvUq7rmR9Z1gbsaxczLnphi5FYfoX6tST/slide-1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CDFFCC"/>
              </a:clrFrom>
              <a:clrTo>
                <a:srgbClr val="CDFFC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57117" y="-72322"/>
            <a:ext cx="9450438" cy="707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4834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Стрелка вниз 27"/>
          <p:cNvSpPr/>
          <p:nvPr/>
        </p:nvSpPr>
        <p:spPr>
          <a:xfrm rot="21134388">
            <a:off x="3063543" y="3245871"/>
            <a:ext cx="484632" cy="12455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низ 26"/>
          <p:cNvSpPr/>
          <p:nvPr/>
        </p:nvSpPr>
        <p:spPr>
          <a:xfrm rot="818367">
            <a:off x="2042241" y="3359397"/>
            <a:ext cx="484632" cy="11325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низ 24"/>
          <p:cNvSpPr/>
          <p:nvPr/>
        </p:nvSpPr>
        <p:spPr>
          <a:xfrm rot="20183139">
            <a:off x="9725392" y="3278480"/>
            <a:ext cx="484632" cy="12513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низ 25"/>
          <p:cNvSpPr/>
          <p:nvPr/>
        </p:nvSpPr>
        <p:spPr>
          <a:xfrm rot="945679">
            <a:off x="8495194" y="3353900"/>
            <a:ext cx="484632" cy="127124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4484009" y="77121"/>
            <a:ext cx="2973726" cy="1486863"/>
            <a:chOff x="4220614" y="24198"/>
            <a:chExt cx="2973726" cy="1486863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4220614" y="24198"/>
              <a:ext cx="2973726" cy="1486863"/>
            </a:xfrm>
            <a:prstGeom prst="roundRect">
              <a:avLst>
                <a:gd name="adj" fmla="val 10000"/>
              </a:avLst>
            </a:prstGeom>
            <a:solidFill>
              <a:srgbClr val="FFC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" name="Скругленный прямоугольник 4"/>
            <p:cNvSpPr/>
            <p:nvPr/>
          </p:nvSpPr>
          <p:spPr>
            <a:xfrm>
              <a:off x="4264163" y="67747"/>
              <a:ext cx="2886628" cy="139976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200" kern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МОЗГ</a:t>
              </a:r>
              <a:endParaRPr lang="ru-RU" sz="3200" kern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7780132" y="1790538"/>
            <a:ext cx="2973726" cy="1571293"/>
            <a:chOff x="7291476" y="1857640"/>
            <a:chExt cx="2973726" cy="1571293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7291476" y="1942070"/>
              <a:ext cx="2973726" cy="1486863"/>
            </a:xfrm>
            <a:prstGeom prst="roundRect">
              <a:avLst>
                <a:gd name="adj" fmla="val 10000"/>
              </a:avLst>
            </a:prstGeom>
            <a:solidFill>
              <a:srgbClr val="FF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Скругленный прямоугольник 4"/>
            <p:cNvSpPr/>
            <p:nvPr/>
          </p:nvSpPr>
          <p:spPr>
            <a:xfrm>
              <a:off x="7291476" y="1857640"/>
              <a:ext cx="2886628" cy="139976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200" kern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МОЗЖЕЧОК</a:t>
              </a:r>
              <a:endParaRPr lang="ru-RU" sz="3200" kern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1409280" y="1901571"/>
            <a:ext cx="2805181" cy="1486863"/>
            <a:chOff x="829427" y="2315420"/>
            <a:chExt cx="4021178" cy="2010589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829427" y="2315420"/>
              <a:ext cx="4021178" cy="2010589"/>
            </a:xfrm>
            <a:prstGeom prst="roundRect">
              <a:avLst>
                <a:gd name="adj" fmla="val 10000"/>
              </a:avLst>
            </a:prstGeom>
            <a:solidFill>
              <a:srgbClr val="0070C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Скругленный прямоугольник 4"/>
            <p:cNvSpPr/>
            <p:nvPr/>
          </p:nvSpPr>
          <p:spPr>
            <a:xfrm>
              <a:off x="888315" y="2374308"/>
              <a:ext cx="3903402" cy="189281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kern="1200" dirty="0" smtClean="0">
                  <a:solidFill>
                    <a:srgbClr val="FFC000"/>
                  </a:solidFill>
                </a:rPr>
                <a:t>МОЗОЛИСТОЕ ТЕЛО</a:t>
              </a:r>
              <a:endParaRPr lang="ru-RU" sz="2000" kern="1200" dirty="0">
                <a:solidFill>
                  <a:srgbClr val="FFC000"/>
                </a:solidFill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52424" y="4518442"/>
            <a:ext cx="2464069" cy="1598869"/>
            <a:chOff x="0" y="2193612"/>
            <a:chExt cx="4708670" cy="2354335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0" y="2193612"/>
              <a:ext cx="4708670" cy="2354335"/>
            </a:xfrm>
            <a:prstGeom prst="roundRect">
              <a:avLst>
                <a:gd name="adj" fmla="val 10000"/>
              </a:avLst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Скругленный прямоугольник 4"/>
            <p:cNvSpPr/>
            <p:nvPr/>
          </p:nvSpPr>
          <p:spPr>
            <a:xfrm>
              <a:off x="68956" y="2262568"/>
              <a:ext cx="4570758" cy="221642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2385" tIns="32385" rIns="32385" bIns="32385" numCol="1" spcCol="1270" anchor="ctr" anchorCtr="0">
              <a:noAutofit/>
            </a:bodyPr>
            <a:lstStyle/>
            <a:p>
              <a:pPr lvl="0" algn="ctr" defTabSz="2266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kern="1200" dirty="0" smtClean="0">
                  <a:solidFill>
                    <a:schemeClr val="accent5">
                      <a:lumMod val="50000"/>
                    </a:schemeClr>
                  </a:solidFill>
                </a:rPr>
                <a:t>КООРДИНАЦИЯ РАБОТЫ МОЗГА</a:t>
              </a:r>
              <a:endParaRPr lang="ru-RU" sz="2400" kern="1200" dirty="0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2864668" y="4574541"/>
            <a:ext cx="2829181" cy="1511771"/>
            <a:chOff x="4437" y="1473915"/>
            <a:chExt cx="4708670" cy="2354335"/>
          </a:xfrm>
        </p:grpSpPr>
        <p:sp>
          <p:nvSpPr>
            <p:cNvPr id="15" name="Скругленный прямоугольник 14"/>
            <p:cNvSpPr/>
            <p:nvPr/>
          </p:nvSpPr>
          <p:spPr>
            <a:xfrm>
              <a:off x="4437" y="1473915"/>
              <a:ext cx="4708670" cy="2354335"/>
            </a:xfrm>
            <a:prstGeom prst="roundRect">
              <a:avLst>
                <a:gd name="adj" fmla="val 10000"/>
              </a:avLst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Скругленный прямоугольник 4"/>
            <p:cNvSpPr/>
            <p:nvPr/>
          </p:nvSpPr>
          <p:spPr>
            <a:xfrm>
              <a:off x="73393" y="1542871"/>
              <a:ext cx="4570758" cy="221642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2385" tIns="32385" rIns="32385" bIns="32385" numCol="1" spcCol="1270" anchor="ctr" anchorCtr="0">
              <a:noAutofit/>
            </a:bodyPr>
            <a:lstStyle/>
            <a:p>
              <a:pPr lvl="0" algn="ctr" defTabSz="2266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kern="1200" dirty="0" smtClean="0">
                  <a:solidFill>
                    <a:srgbClr val="FF0000"/>
                  </a:solidFill>
                </a:rPr>
                <a:t>ПЕРЕДАЧА ИНФОРМАЦИИ</a:t>
              </a:r>
              <a:endParaRPr lang="ru-RU" sz="2400" kern="1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9220437" y="4574541"/>
            <a:ext cx="2865877" cy="1400954"/>
            <a:chOff x="4030680" y="174322"/>
            <a:chExt cx="4721554" cy="2354335"/>
          </a:xfrm>
        </p:grpSpPr>
        <p:sp>
          <p:nvSpPr>
            <p:cNvPr id="19" name="Скругленный прямоугольник 18"/>
            <p:cNvSpPr/>
            <p:nvPr/>
          </p:nvSpPr>
          <p:spPr>
            <a:xfrm>
              <a:off x="4030680" y="174322"/>
              <a:ext cx="4708670" cy="2354335"/>
            </a:xfrm>
            <a:prstGeom prst="roundRect">
              <a:avLst>
                <a:gd name="adj" fmla="val 10000"/>
              </a:avLst>
            </a:prstGeom>
            <a:solidFill>
              <a:srgbClr val="92D05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Скругленный прямоугольник 4"/>
            <p:cNvSpPr/>
            <p:nvPr/>
          </p:nvSpPr>
          <p:spPr>
            <a:xfrm>
              <a:off x="4181475" y="243277"/>
              <a:ext cx="4570759" cy="221642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2385" tIns="32385" rIns="32385" bIns="32385" numCol="1" spcCol="1270" anchor="ctr" anchorCtr="0">
              <a:noAutofit/>
            </a:bodyPr>
            <a:lstStyle/>
            <a:p>
              <a:pPr lvl="0" algn="ctr" defTabSz="2266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kern="1200" dirty="0" smtClean="0">
                  <a:solidFill>
                    <a:srgbClr val="FF0000"/>
                  </a:solidFill>
                </a:rPr>
                <a:t>СЛОЖНЫЕ ДВИГАТЕЛЬНЫЕ АКТЫ</a:t>
              </a:r>
              <a:endParaRPr lang="ru-RU" sz="2400" kern="1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6315853" y="4534083"/>
            <a:ext cx="2750448" cy="1480156"/>
            <a:chOff x="4444419" y="3653669"/>
            <a:chExt cx="6775116" cy="3353590"/>
          </a:xfrm>
        </p:grpSpPr>
        <p:sp>
          <p:nvSpPr>
            <p:cNvPr id="22" name="Скругленный прямоугольник 21"/>
            <p:cNvSpPr/>
            <p:nvPr/>
          </p:nvSpPr>
          <p:spPr>
            <a:xfrm>
              <a:off x="4444419" y="3929349"/>
              <a:ext cx="6516677" cy="3077910"/>
            </a:xfrm>
            <a:prstGeom prst="roundRect">
              <a:avLst>
                <a:gd name="adj" fmla="val 10000"/>
              </a:avLst>
            </a:prstGeom>
            <a:solidFill>
              <a:srgbClr val="92D05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Скругленный прямоугольник 4"/>
            <p:cNvSpPr/>
            <p:nvPr/>
          </p:nvSpPr>
          <p:spPr>
            <a:xfrm>
              <a:off x="4883156" y="3653669"/>
              <a:ext cx="6336379" cy="28976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1275" tIns="41275" rIns="41275" bIns="41275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kern="1200" dirty="0" smtClean="0">
                  <a:solidFill>
                    <a:srgbClr val="002060"/>
                  </a:solidFill>
                </a:rPr>
                <a:t>МЫШЕЧНАЯ ПАМЯТЬ</a:t>
              </a:r>
              <a:endParaRPr lang="ru-RU" sz="2400" kern="1200" dirty="0">
                <a:solidFill>
                  <a:srgbClr val="002060"/>
                </a:solidFill>
              </a:endParaRPr>
            </a:p>
          </p:txBody>
        </p:sp>
      </p:grpSp>
      <p:sp>
        <p:nvSpPr>
          <p:cNvPr id="24" name="Стрелка вниз 23"/>
          <p:cNvSpPr/>
          <p:nvPr/>
        </p:nvSpPr>
        <p:spPr>
          <a:xfrm rot="3272080">
            <a:off x="4303726" y="1525412"/>
            <a:ext cx="484632" cy="6991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низ 28"/>
          <p:cNvSpPr/>
          <p:nvPr/>
        </p:nvSpPr>
        <p:spPr>
          <a:xfrm rot="19110368">
            <a:off x="7171869" y="1537939"/>
            <a:ext cx="484632" cy="77617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03023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src.mrech.ru/public/news/dvijenij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Picture 3" descr="C:\Users\Алёна\Desktop\мо 2020\фото мо\IMG_13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749" y="160338"/>
            <a:ext cx="4500594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Users\Алёна\Desktop\мо 2020\фото мо\IMG_14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0585" y="3526810"/>
            <a:ext cx="4390758" cy="29271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7393" y="279008"/>
            <a:ext cx="4390758" cy="2763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54770" y="3879224"/>
            <a:ext cx="4816910" cy="2709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98503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/>
          </p:nvPr>
        </p:nvGraphicFramePr>
        <p:xfrm>
          <a:off x="0" y="1196753"/>
          <a:ext cx="11856640" cy="49415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051076" y="266845"/>
            <a:ext cx="64453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КИНЕЗИОЛОГИЯ ВКЛЮЧАЕТ:</a:t>
            </a:r>
            <a:endParaRPr lang="ru-RU" sz="3200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8851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</TotalTime>
  <Words>96</Words>
  <Application>Microsoft Office PowerPoint</Application>
  <PresentationFormat>Произвольный</PresentationFormat>
  <Paragraphs>35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     Кинезеология: от движения к интеллекту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Людмила Макушова</dc:creator>
  <cp:lastModifiedBy>GolDor</cp:lastModifiedBy>
  <cp:revision>28</cp:revision>
  <dcterms:created xsi:type="dcterms:W3CDTF">2022-10-16T13:56:44Z</dcterms:created>
  <dcterms:modified xsi:type="dcterms:W3CDTF">2022-10-20T08:46:58Z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1564075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