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148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35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9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6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3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1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0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9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10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01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ACC2D-5AEB-4630-9B44-3CCAC8DA1603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06827-7181-489F-8CBD-6434FCA5D1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1400" y="-317501"/>
            <a:ext cx="8064500" cy="133350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Краса России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050" y="1096963"/>
            <a:ext cx="9302750" cy="576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8354" y="425095"/>
            <a:ext cx="6952034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Молодая береза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0666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833" y="0"/>
            <a:ext cx="8945934" cy="93158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Осень в берёзовом лесу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8300"/>
            <a:ext cx="5651499" cy="39497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661" y="1828800"/>
            <a:ext cx="5803899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8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333" y="0"/>
            <a:ext cx="8793534" cy="89348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Зима в березовом лесу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80" y="1428932"/>
            <a:ext cx="3683000" cy="42164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01438"/>
            <a:ext cx="6311900" cy="445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60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9314" y="0"/>
            <a:ext cx="8947522" cy="8544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Весна в берёзовом лесу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8430"/>
            <a:ext cx="5562600" cy="44795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60" y="992777"/>
            <a:ext cx="4838700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92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729" y="0"/>
            <a:ext cx="8615734" cy="89348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Лето в берёзовом саду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2238"/>
            <a:ext cx="5486400" cy="41957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596" y="1071154"/>
            <a:ext cx="6057901" cy="417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973" y="2191289"/>
            <a:ext cx="8825657" cy="1879599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Пословицы и поговорки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4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36189" y="2138766"/>
            <a:ext cx="7640665" cy="362660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береста – да дёготь чёрен.</a:t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угроза – где стоит, там и шумит.</a:t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 ума даёт (о розгах).</a:t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Березовицы (березового сока) на грош, а лесу на рубль изведешь.</a:t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Берёзой обогреешься, а не оденешься.</a:t>
            </a:r>
            <a:b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3273" y="2278250"/>
            <a:ext cx="5688013" cy="28194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берёзки слёзки текут, когда с неё кору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дерут.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берёзки, таковы и отростки.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Кривая берёза не удержит снега, плохой человек не сдержит слова.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берёза, да разуму учит. 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9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720" y="365125"/>
            <a:ext cx="10515600" cy="1325563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Загадки о берёзе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972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***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Есть дерево: крик унимает,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свет наставляет, больных исцеляет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(береза: она дает деготь, лучину и бересту).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***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Ствол белеет, шапочка зеленеет,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стоит в белой одёжке, свесив серёжки. (Берёза)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4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24" y="-354523"/>
            <a:ext cx="5092906" cy="59563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***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На лесной опушке стоят подружки: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платьица белены,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шапочки зелены. (Берёза)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***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Русская красавица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Стоит на поляне,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В зелёной кофточке,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В белом сарафане. (Берёза)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   ***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Бела – не снег, зелена – не луг, кучерява – не человек. (Берёза</a:t>
            </a:r>
            <a:r>
              <a:rPr lang="ru-RU" sz="2000" b="1" dirty="0" smtClean="0">
                <a:solidFill>
                  <a:srgbClr val="FF0000"/>
                </a:solidFill>
              </a:rPr>
              <a:t>)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***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В белом сарафане встала на поляне.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***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Летели </a:t>
            </a:r>
            <a:r>
              <a:rPr lang="ru-RU" sz="2000" b="1" dirty="0">
                <a:solidFill>
                  <a:srgbClr val="FF0000"/>
                </a:solidFill>
              </a:rPr>
              <a:t>синицы, сели на косицы. (Берёза)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6056" y="39189"/>
            <a:ext cx="7683501" cy="1240632"/>
          </a:xfrm>
          <a:noFill/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 березе-детям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4" y="1371600"/>
            <a:ext cx="3810000" cy="4754880"/>
          </a:xfrm>
        </p:spPr>
      </p:pic>
      <p:sp>
        <p:nvSpPr>
          <p:cNvPr id="9" name="Прямоугольник 8"/>
          <p:cNvSpPr/>
          <p:nvPr/>
        </p:nvSpPr>
        <p:spPr>
          <a:xfrm>
            <a:off x="4813300" y="1240632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Недалеко от дома или на просёлочной дороге, одиноко в поле, или среди сестёр в берёзовой роще можно увидеть это дерево с белым цветом коры. Ни у одного дерева в мире нет такого цвета коры. Но разве это не чудо?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Берёза – дерево сердечное. Даже листья у неё сердцевидной было </a:t>
            </a:r>
            <a:r>
              <a:rPr lang="ru-RU" sz="2400" b="1" dirty="0" err="1" smtClean="0">
                <a:solidFill>
                  <a:srgbClr val="FF0000"/>
                </a:solidFill>
              </a:rPr>
              <a:t>усформы</a:t>
            </a:r>
            <a:r>
              <a:rPr lang="ru-RU" sz="2400" b="1" dirty="0" smtClean="0">
                <a:solidFill>
                  <a:srgbClr val="FF0000"/>
                </a:solidFill>
              </a:rPr>
              <a:t>. Она может прожить до 150 лет. Сам термин «берёза» появился очень давно. Ещё в VIII веке н. э. можно </a:t>
            </a:r>
            <a:r>
              <a:rPr lang="ru-RU" sz="2400" b="1" dirty="0" err="1" smtClean="0">
                <a:solidFill>
                  <a:srgbClr val="FF0000"/>
                </a:solidFill>
              </a:rPr>
              <a:t>лышать</a:t>
            </a:r>
            <a:r>
              <a:rPr lang="ru-RU" sz="2400" b="1" dirty="0" smtClean="0">
                <a:solidFill>
                  <a:srgbClr val="FF0000"/>
                </a:solidFill>
              </a:rPr>
              <a:t> слово «</a:t>
            </a:r>
            <a:r>
              <a:rPr lang="ru-RU" sz="2400" b="1" dirty="0" err="1" smtClean="0">
                <a:solidFill>
                  <a:srgbClr val="FF0000"/>
                </a:solidFill>
              </a:rPr>
              <a:t>bersa</a:t>
            </a:r>
            <a:r>
              <a:rPr lang="ru-RU" sz="2400" b="1" dirty="0" smtClean="0">
                <a:solidFill>
                  <a:srgbClr val="FF0000"/>
                </a:solidFill>
              </a:rPr>
              <a:t>», прообраз слова «берёза». Береста – верхний слой коры берёзы. Нам знакомы выражения: «содрать бересту», «туес из бересты», «берестяная грамота».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670" y="0"/>
            <a:ext cx="5092906" cy="573695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***                                         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Эта модница лесная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Часто свой наряд меняет.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 шубе белой – зимой,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Вся в серёжках – весной,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Сарафан зелёный – летом,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 день осенний в плащ одета.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Если ветер налетит,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Золотистый плащ шуршит. (Берёза)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***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Стоят </a:t>
            </a:r>
            <a:r>
              <a:rPr lang="ru-RU" sz="2000" b="1" dirty="0">
                <a:solidFill>
                  <a:srgbClr val="FF0000"/>
                </a:solidFill>
              </a:rPr>
              <a:t>столбы белёны, на них шапки </a:t>
            </a:r>
            <a:r>
              <a:rPr lang="ru-RU" sz="2000" b="1" dirty="0" err="1">
                <a:solidFill>
                  <a:srgbClr val="FF0000"/>
                </a:solidFill>
              </a:rPr>
              <a:t>зелёны</a:t>
            </a:r>
            <a:r>
              <a:rPr lang="ru-RU" sz="2000" b="1" dirty="0">
                <a:solidFill>
                  <a:srgbClr val="FF0000"/>
                </a:solidFill>
              </a:rPr>
              <a:t>. </a:t>
            </a:r>
            <a:r>
              <a:rPr lang="ru-RU" sz="2000" b="1" dirty="0" smtClean="0">
                <a:solidFill>
                  <a:srgbClr val="FF0000"/>
                </a:solidFill>
              </a:rPr>
              <a:t>(Берёза)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***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Клейкие </a:t>
            </a:r>
            <a:r>
              <a:rPr lang="ru-RU" sz="2000" b="1" dirty="0">
                <a:solidFill>
                  <a:srgbClr val="FF0000"/>
                </a:solidFill>
              </a:rPr>
              <a:t>почки, зелёные листочки.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С белой корой стоит под </a:t>
            </a:r>
            <a:r>
              <a:rPr lang="ru-RU" sz="2000" b="1" dirty="0" smtClean="0">
                <a:solidFill>
                  <a:srgbClr val="FF0000"/>
                </a:solidFill>
              </a:rPr>
              <a:t>горой.(Берёза)           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  </a:t>
            </a:r>
            <a:r>
              <a:rPr lang="ru-RU" sz="2000" b="1" dirty="0">
                <a:solidFill>
                  <a:srgbClr val="FF0000"/>
                </a:solidFill>
              </a:rPr>
              <a:t>***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Летом цветёт, зимой греет. 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Настанет весна – потечёт слеза. (Берёза)</a:t>
            </a:r>
          </a:p>
        </p:txBody>
      </p:sp>
    </p:spTree>
    <p:extLst>
      <p:ext uri="{BB962C8B-B14F-4D97-AF65-F5344CB8AC3E}">
        <p14:creationId xmlns:p14="http://schemas.microsoft.com/office/powerpoint/2010/main" val="22696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1" y="465418"/>
            <a:ext cx="9404723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Описание березы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14" y="1668492"/>
            <a:ext cx="3150886" cy="5194300"/>
          </a:xfrm>
        </p:spPr>
      </p:pic>
      <p:sp>
        <p:nvSpPr>
          <p:cNvPr id="5" name="Прямоугольник 4"/>
          <p:cNvSpPr/>
          <p:nvPr/>
        </p:nvSpPr>
        <p:spPr>
          <a:xfrm>
            <a:off x="4343038" y="2481053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Берёза на территории России принадлежит к числу наиболее распространённых древесных пород. Кора берез по цвету варьируется от белого до светло-желтого или розоватого. Встречаются виды с бурой, коричневой и даже черной корой. Легко отделяющаяся лентами внешняя часть коры — береста, у основания ствола старых деревьев покрывается трещинами и берется темной коркой.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7174" y="359542"/>
            <a:ext cx="7180634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Листья берёзы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16182"/>
            <a:ext cx="5594349" cy="4208417"/>
          </a:xfrm>
        </p:spPr>
      </p:pic>
      <p:sp>
        <p:nvSpPr>
          <p:cNvPr id="5" name="Прямоугольник 4"/>
          <p:cNvSpPr/>
          <p:nvPr/>
        </p:nvSpPr>
        <p:spPr>
          <a:xfrm>
            <a:off x="6387491" y="303459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Листья березы по своей форме симметричны, к осени желтеют, на зиму опадают. Сидячие попеременные почки дерева чаще всего покрыты клейкими чешуями.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000" y="452718"/>
            <a:ext cx="8272834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Берёзовые серёжки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353"/>
            <a:ext cx="4965700" cy="4574758"/>
          </a:xfrm>
        </p:spPr>
      </p:pic>
      <p:sp>
        <p:nvSpPr>
          <p:cNvPr id="5" name="Прямоугольник 4"/>
          <p:cNvSpPr/>
          <p:nvPr/>
        </p:nvSpPr>
        <p:spPr>
          <a:xfrm>
            <a:off x="5409837" y="1853248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Березовые сережки бывают женского и мужского пола. Мужские сережки формируются в летний период на удлиненных побегах. Они имеют длину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2-4 см и представляют собой сросшиеся покровные, щитовидные чешуи, покрытые водонепроницаемой смолой.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Женские сережки формируются на укороченных побегах. Весной и мужские, и женские сережки распускаются, и начинается процесс опыления. После чего женская сережка формирует шишку в форме продолговатого цилиндра. В шишке созревают плоды – орешки в форме чечевицы, которые к осени выпадают из шишки и разносятся ветром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6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400" y="452718"/>
            <a:ext cx="8247434" cy="1400530"/>
          </a:xfrm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</a:rPr>
              <a:t>ПРИМЕНЕНИЕ </a:t>
            </a:r>
            <a:r>
              <a:rPr lang="ru-RU" sz="5400" b="1" dirty="0" smtClean="0">
                <a:solidFill>
                  <a:srgbClr val="FF0000"/>
                </a:solidFill>
              </a:rPr>
              <a:t>БЕРЁЗЫ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5221"/>
            <a:ext cx="6110333" cy="4195762"/>
          </a:xfrm>
        </p:spPr>
      </p:pic>
      <p:sp>
        <p:nvSpPr>
          <p:cNvPr id="5" name="Прямоугольник 4"/>
          <p:cNvSpPr/>
          <p:nvPr/>
        </p:nvSpPr>
        <p:spPr>
          <a:xfrm>
            <a:off x="6096000" y="2662238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 том, что это растение давно и прочно вошло в наш быт, говорит старинная русская пословица – загадка: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Стоит дерево, цветом зелено.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В этом дереве четыре пользы.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Первая польза – мир освещать,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Вторая – крик утешать,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Третья – больных исцелять,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А четвёртая – чистоту соблюдать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8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011" y="516218"/>
            <a:ext cx="9404723" cy="1176821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Народная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медицина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0"/>
            <a:ext cx="5962650" cy="3543300"/>
          </a:xfrm>
        </p:spPr>
      </p:pic>
      <p:sp>
        <p:nvSpPr>
          <p:cNvPr id="5" name="Прямоугольник 4"/>
          <p:cNvSpPr/>
          <p:nvPr/>
        </p:nvSpPr>
        <p:spPr>
          <a:xfrm>
            <a:off x="6096000" y="169303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Народная медицина уже не одно тысячелетие использует листья, почки, кору, сережки и даже пыльцу березы в качестве мочегонного, противовоспалительного, желчегонного, витаминного, антисептического средства для лечения целого спектра заболеваний. Не говоря уже о грибе чаге, паразитирующем на березе, которым наши предки научились врачевать различного рода воспаления и опухоли, включая злокачественные.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9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200" y="452718"/>
            <a:ext cx="7802934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Береста берёзы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2438"/>
            <a:ext cx="5594349" cy="4195762"/>
          </a:xfrm>
        </p:spPr>
      </p:pic>
      <p:sp>
        <p:nvSpPr>
          <p:cNvPr id="5" name="Прямоугольник 4"/>
          <p:cNvSpPr/>
          <p:nvPr/>
        </p:nvSpPr>
        <p:spPr>
          <a:xfrm>
            <a:off x="5741852" y="1808232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Берестой в старину скрепляли битые горшки. Кроме того, береста и древесина березы и сейчас используются в народных промыслах для производства предметов быта – детских резных игрушек, портсигаров, туесков, коробок, ковшей, корзинок, в старину – лаптей.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На дрова (а береза считается самым лучшим материалом для отопления) можно брать древесину любого возраста.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Хороши из ее древесины фанера и лыжи.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9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000" y="452718"/>
            <a:ext cx="7510834" cy="140053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Берёзовый сок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2" y="2121030"/>
            <a:ext cx="3670300" cy="4256533"/>
          </a:xfrm>
        </p:spPr>
      </p:pic>
      <p:sp>
        <p:nvSpPr>
          <p:cNvPr id="5" name="Прямоугольник 4"/>
          <p:cNvSpPr/>
          <p:nvPr/>
        </p:nvSpPr>
        <p:spPr>
          <a:xfrm>
            <a:off x="5042692" y="1853248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Самым полезным в березе является ее сок — березовица, лекарство от ста хворей. В старину говорили: «три недели пьешь березовицу – здоров весь год». А еще говорили, что в слезах березы большая богатырская сила. И это, действительно так, к весне ее сок накапливает максимально возможное содержание полезных компонентов для того, чтобы дать растению новую жизнь.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7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654</Words>
  <Application>Microsoft Office PowerPoint</Application>
  <PresentationFormat>Широкоэкранный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Краса России</vt:lpstr>
      <vt:lpstr>О березе-детям</vt:lpstr>
      <vt:lpstr>Описание березы</vt:lpstr>
      <vt:lpstr>Листья берёзы</vt:lpstr>
      <vt:lpstr>Берёзовые серёжки</vt:lpstr>
      <vt:lpstr>ПРИМЕНЕНИЕ БЕРЁЗЫ </vt:lpstr>
      <vt:lpstr>Народная медицина</vt:lpstr>
      <vt:lpstr>Береста берёзы</vt:lpstr>
      <vt:lpstr>Берёзовый сок</vt:lpstr>
      <vt:lpstr>Молодая береза</vt:lpstr>
      <vt:lpstr>Осень в берёзовом лесу</vt:lpstr>
      <vt:lpstr>Зима в березовом лесу</vt:lpstr>
      <vt:lpstr>Весна в берёзовом лесу</vt:lpstr>
      <vt:lpstr>Лето в берёзовом саду</vt:lpstr>
      <vt:lpstr>Пословицы и поговорки</vt:lpstr>
      <vt:lpstr>Бела береста – да дёготь чёрен.  Берёза не угроза – где стоит, там и шумит.  Берёза ума даёт (о розгах).  Березовицы (березового сока) на грош, а лесу на рубль изведешь.  Берёзой обогреешься, а не оденешься.    </vt:lpstr>
      <vt:lpstr>И у берёзки слёзки текут, когда с неё кору дерут.  Каковы берёзки, таковы и отростки.  Кривая берёза не удержит снега, плохой человек не сдержит слова.  Тонка берёза, да разуму учит.    </vt:lpstr>
      <vt:lpstr>Загадки о берёзе</vt:lpstr>
      <vt:lpstr>                                *** На лесной опушке стоят подружки:  платьица белены,  шапочки зелены. (Берёза)                                  *** Русская красавица Стоит на поляне, В зелёной кофточке, В белом сарафане. (Берёза)                                 *** Бела – не снег, зелена – не луг, кучерява – не человек. (Берёза)                                  *** В белом сарафане встала на поляне.                                  *** Летели синицы, сели на косицы. (Берёза)  </vt:lpstr>
      <vt:lpstr>                          ***                                                                          Эта модница лесная Часто свой наряд меняет. В шубе белой – зимой, Вся в серёжках – весной, Сарафан зелёный – летом, В день осенний в плащ одета. Если ветер налетит, Золотистый плащ шуршит. (Берёза)                           *** Стоят столбы белёны, на них шапки зелёны. (Берёза)                            ***  Клейкие почки, зелёные листочки. С белой корой стоит под горой.(Берёза)                                        *** Летом цветёт, зимой греет.  Настанет весна – потечёт слеза. (Берёза)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Краса России</dc:title>
  <dc:creator>денис клюшкин</dc:creator>
  <cp:lastModifiedBy>Клюшкина</cp:lastModifiedBy>
  <cp:revision>22</cp:revision>
  <dcterms:created xsi:type="dcterms:W3CDTF">2017-06-04T10:24:22Z</dcterms:created>
  <dcterms:modified xsi:type="dcterms:W3CDTF">2017-06-04T13:30:42Z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883979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