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71" r:id="rId13"/>
    <p:sldId id="273" r:id="rId14"/>
    <p:sldId id="277" r:id="rId15"/>
    <p:sldId id="278" r:id="rId16"/>
    <p:sldId id="279" r:id="rId17"/>
    <p:sldId id="280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2" y="1543755"/>
            <a:ext cx="8915399" cy="226278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ПЛОЩАДЬ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022" y="76200"/>
            <a:ext cx="10414000" cy="4247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7855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7235" y="240288"/>
            <a:ext cx="8911687" cy="1280890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Казанский собор — не подлинный памятник старины, а воссозданный храм. Архитектурная копия древней церкви, разобранной в 1936 году, появилась на историческом месте в постсоветский период, в 1990–1993 годы.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6134" y="1363134"/>
            <a:ext cx="9304867" cy="518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345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6880" y="191911"/>
            <a:ext cx="8911687" cy="1453444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 монетный двор.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Казанским собором вдоль Никольской улицы находится архитектурный комплекс конца XVII столетия. Это один из старинных монетных дворов в Москве. Его называли Красным или Китайским (по расположению у Китайгородской стены).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4178" y="1338080"/>
            <a:ext cx="8469489" cy="5164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5883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330599"/>
            <a:ext cx="8911687" cy="1280890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62626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Мавзолей.</a:t>
            </a:r>
            <a:br>
              <a:rPr lang="ru-RU" sz="1600" dirty="0" smtClean="0">
                <a:solidFill>
                  <a:srgbClr val="62626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62626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</a:t>
            </a:r>
            <a:r>
              <a:rPr lang="ru-RU" sz="1600" dirty="0">
                <a:solidFill>
                  <a:srgbClr val="62626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Сенатской башней Кремля расположен уникальный историко-архитектурный объект XX века — Мавзолей </a:t>
            </a:r>
            <a:r>
              <a:rPr lang="ru-RU" sz="1600" dirty="0" err="1" smtClean="0">
                <a:solidFill>
                  <a:srgbClr val="62626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В.И.Ленина</a:t>
            </a:r>
            <a:r>
              <a:rPr lang="ru-RU" sz="1600" dirty="0" smtClean="0">
                <a:solidFill>
                  <a:srgbClr val="62626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2924" y="1358921"/>
            <a:ext cx="8777810" cy="5352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279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7857" y="228999"/>
            <a:ext cx="8911687" cy="1280890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Спасская башня.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двадцати башен Кремля на Красную площадь выходят четыре — Угловая Арсенальная, Никольская, Сенатская и Спасская. Последняя — высокая и красивая башня с часами знакома каждому: праздничный бой её курантов давно стал атрибутом Нового года в России.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7333" y="1342553"/>
            <a:ext cx="8647289" cy="5272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494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71946" y="156585"/>
            <a:ext cx="8911687" cy="1280890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Царь пушка.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Шедевры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русского литейного искусства — Царь-пушка и Царь-колокол — расположены на Ивановской площади Кремля, в непосредственной близости от Колокольни «Иван Великий».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2924" y="1437475"/>
            <a:ext cx="8695267" cy="5301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1603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1413" y="511221"/>
            <a:ext cx="8911687" cy="1280890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Кремлёвский дворец.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Музеем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русского дворцового интерьера по праву называют Большой Кремлёвский дворец. Однако музейным учреждением роскошный дворцовый комплекс Московского кремля никогда не был. Масштабное сооружение, возведенное в 1838–1849 годах, первоначально служило московской резиденцией российских монархов и их семей.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0622" y="1944209"/>
            <a:ext cx="7982478" cy="4857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9844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057" y="228999"/>
            <a:ext cx="8911687" cy="1280890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Кремлёвская набережная.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Кремлёвский дворец главным фасадом выходит на Кремлёвскую набережную, являющую прекрасным обрамлением Москвы-реки. Это первая каменная набережная, возникшая в Москве ещё в конце XVIII столетия.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1690" y="1509889"/>
            <a:ext cx="8631054" cy="5262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2916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Александровский сад.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Красной площади до Кремлевской набережной вдоль западной стены Московского Кремля протянулся парк, история которого насчитывает почти два столетия.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2934" y="1816091"/>
            <a:ext cx="8146169" cy="4957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744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158045"/>
            <a:ext cx="8911687" cy="6231466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62626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Самое известное и знаковое место в России и в </a:t>
            </a:r>
            <a:r>
              <a:rPr lang="ru-RU" sz="2400" dirty="0" smtClean="0">
                <a:solidFill>
                  <a:srgbClr val="62626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Москве — </a:t>
            </a:r>
            <a:r>
              <a:rPr lang="ru-RU" sz="2400" dirty="0">
                <a:solidFill>
                  <a:srgbClr val="62626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площадь — по праву именуется сердцем столицы и лицом страны. В её облике запечатлелись история и мощь всего государства. Величавая красота и неизменная торжественность поистине культового места восхищает туристов со всего мира, не устающих </a:t>
            </a:r>
            <a:r>
              <a:rPr lang="ru-RU" sz="2400" dirty="0" err="1">
                <a:solidFill>
                  <a:srgbClr val="62626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запечетлевать</a:t>
            </a:r>
            <a:r>
              <a:rPr lang="ru-RU" sz="2400" dirty="0">
                <a:solidFill>
                  <a:srgbClr val="62626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всю мощь </a:t>
            </a:r>
            <a:r>
              <a:rPr lang="ru-RU" sz="2400" dirty="0" smtClean="0">
                <a:solidFill>
                  <a:srgbClr val="62626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площади </a:t>
            </a:r>
            <a:r>
              <a:rPr lang="ru-RU" sz="2400" dirty="0">
                <a:solidFill>
                  <a:srgbClr val="62626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ярких фото. Прогулка по Красной площади и её ближайшим окрестностям — не просто обязательный, но первостепенный маршрут для каждого гостя в Москве. Ведь именно в этом общественном пространстве, за несколько веков ставшем сакральным, сконцентрированы главные достопримечательности и целый комплекс уникальных памятников, воплощающих национальные идеи и ценности разных эпох. О них — главных объектах, составляющих популярнейший пешеходный маршрут столицы, — и пойдёт </a:t>
            </a:r>
            <a:r>
              <a:rPr lang="ru-RU" sz="2400" dirty="0" smtClean="0">
                <a:solidFill>
                  <a:srgbClr val="62626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381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2046" y="116109"/>
            <a:ext cx="9788700" cy="2028779"/>
          </a:xfrm>
        </p:spPr>
        <p:txBody>
          <a:bodyPr>
            <a:normAutofit fontScale="90000"/>
          </a:bodyPr>
          <a:lstStyle/>
          <a:p>
            <a:r>
              <a:rPr lang="ru-RU" dirty="0"/>
              <a:t> 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Московский Кремль — один из крупнейших в мире архитектурных ансамблей, облик которого складывался на протяжении веков. «Место величайших исторических воспоминаний» удивительно многолико: поражают своей мощью и красотой высокие стены и башни, восхищают своей монументальной торжественностью старинные храмы и палаты, дворцы и административные здания. Кремль — это и уникальный музейный комплекс Москвы, одна из богатейших сокровищниц историко-художественных реликвий и памятников. Вобрав в себя многовековую культуру страны, Кремль превратился в общенародную святыню, стал неоспоримым символом великого государства.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208739"/>
            <a:ext cx="7640068" cy="464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936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Собор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Василия Блаженного — это действующий храм, а также один из крупнейших музеев страны и Москвы в частности, повествующий об истории православной Руси.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1423319"/>
            <a:ext cx="8669867" cy="5275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127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Минину и Пожарскому.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Собором Василия Блаженного находится легендарный монумент, посвящённый Кузьме Минину и князю Дмитрию Пожарскому — предводителям второго народного ополчения, войска которого в 1612 году освободили Москву от польских оккупантов.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7378" y="1744009"/>
            <a:ext cx="8386946" cy="5113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954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/>
              <a:t>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Лобное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оставалось главной политической трибуной страны. С этой возвышенной круглой площадки оглашали царские указы и приговоры, объявляли об избрании патриарха, о начале войны или о заключении мира.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2924" y="1559960"/>
            <a:ext cx="8334021" cy="507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146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ГУМ.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Парадным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фасадом на Красную площадь выходит здание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ГУМа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главного отечественного универмага. 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2924" y="1559743"/>
            <a:ext cx="8706554" cy="5298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012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0756" y="169333"/>
            <a:ext cx="9754833" cy="1377245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Исторический музей.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Ансамбль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Красной площади невозможно представить без Исторического музея. Огромное краснокирпичное здание, напоминающее нарядный древнерусский терем, было возведено на северном конце площади (напротив Собора Василия Блаженного) в 1875–1883 годах. Авторами архитектурного шедевра стали выдающиеся российские зодчие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В.Шервуд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А.Семёнов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Неслучайно присутствие в декоре здания символических элементов: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навершиями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главных башен являются двуглавые орлы, а малые боковые шатры венчают фигуры львов и единорогов. Ведь именно здесь вскоре после окончания строительства расположился Императорский музей («Музея имени Его Императорского Высочества Государя Наследника Цесаревича»), призванный стать хранителем исторических реликвий страны.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2755" y="2404716"/>
            <a:ext cx="7318023" cy="445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542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9147" y="149977"/>
            <a:ext cx="8911687" cy="1280890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Воскресенские ворота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Красную площадь со стороны Манежной площади и площади Революции лежит через Воскресенские ворота — восстановленный фрагмент Китайгородской стены.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Двухарочное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сооружение с надвратными палатами и двумя шатровыми башнями, увенчанными двуглавыми орлами, расположено между Историческим музеем и зданием Городской думы. Торжественную надстройку ворота приобрели в 1680 году. Возведение же на этом месте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двухпролётного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проезда датируется 1535 годом.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6666" y="1907479"/>
            <a:ext cx="7961488" cy="4854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41567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271</TotalTime>
  <Words>222</Words>
  <Application>Microsoft Office PowerPoint</Application>
  <PresentationFormat>Широкоэкранный</PresentationFormat>
  <Paragraphs>17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Century Gothic</vt:lpstr>
      <vt:lpstr>Times New Roman</vt:lpstr>
      <vt:lpstr>Wingdings 3</vt:lpstr>
      <vt:lpstr>Легкий дым</vt:lpstr>
      <vt:lpstr>Презентация PowerPoint</vt:lpstr>
      <vt:lpstr>Самое известное и знаковое место в России и в Москве — Красная площадь — по праву именуется сердцем столицы и лицом страны. В её облике запечатлелись история и мощь всего государства. Величавая красота и неизменная торжественность поистине культового места восхищает туристов со всего мира, не устающих запечетлевать всю мощь площади на ярких фото. Прогулка по Красной площади и её ближайшим окрестностям — не просто обязательный, но первостепенный маршрут для каждого гостя в Москве. Ведь именно в этом общественном пространстве, за несколько веков ставшем сакральным, сконцентрированы главные достопримечательности и целый комплекс уникальных памятников, воплощающих национальные идеи и ценности разных эпох. О них — главных объектах, составляющих популярнейший пешеходный маршрут столицы, — и пойдёт речь.</vt:lpstr>
      <vt:lpstr> Московский Кремль — один из крупнейших в мире архитектурных ансамблей, облик которого складывался на протяжении веков. «Место величайших исторических воспоминаний» удивительно многолико: поражают своей мощью и красотой высокие стены и башни, восхищают своей монументальной торжественностью старинные храмы и палаты, дворцы и административные здания. Кремль — это и уникальный музейный комплекс Москвы, одна из богатейших сокровищниц историко-художественных реликвий и памятников. Вобрав в себя многовековую культуру страны, Кремль превратился в общенародную святыню, стал неоспоримым символом великого государства.</vt:lpstr>
      <vt:lpstr>Собор Василия Блаженного — это действующий храм, а также один из крупнейших музеев страны и Москвы в частности, повествующий об истории православной Руси.</vt:lpstr>
      <vt:lpstr>Памятник Минину и Пожарскому. Перед Собором Василия Блаженного находится легендарный монумент, посвящённый Кузьме Минину и князю Дмитрию Пожарскому — предводителям второго народного ополчения, войска которого в 1612 году освободили Москву от польских оккупантов.</vt:lpstr>
      <vt:lpstr> Лобное место - оставалось главной политической трибуной страны. С этой возвышенной круглой площадки оглашали царские указы и приговоры, объявляли об избрании патриарха, о начале войны или о заключении мира.</vt:lpstr>
      <vt:lpstr>ГУМ. Парадным фасадом на Красную площадь выходит здание ГУМа — главного отечественного универмага. </vt:lpstr>
      <vt:lpstr>Исторический музей. Ансамбль Красной площади невозможно представить без Исторического музея. Огромное краснокирпичное здание, напоминающее нарядный древнерусский терем, было возведено на северном конце площади (напротив Собора Василия Блаженного) в 1875–1883 годах. Авторами архитектурного шедевра стали выдающиеся российские зодчие В.Шервуд и А.Семёнов. Неслучайно присутствие в декоре здания символических элементов: навершиями главных башен являются двуглавые орлы, а малые боковые шатры венчают фигуры львов и единорогов. Ведь именно здесь вскоре после окончания строительства расположился Императорский музей («Музея имени Его Императорского Высочества Государя Наследника Цесаревича»), призванный стать хранителем исторических реликвий страны.</vt:lpstr>
      <vt:lpstr>Воскресенские ворота . Путь на Красную площадь со стороны Манежной площади и площади Революции лежит через Воскресенские ворота — восстановленный фрагмент Китайгородской стены. Двухарочное сооружение с надвратными палатами и двумя шатровыми башнями, увенчанными двуглавыми орлами, расположено между Историческим музеем и зданием Городской думы. Торжественную надстройку ворота приобрели в 1680 году. Возведение же на этом месте двухпролётного проезда датируется 1535 годом.</vt:lpstr>
      <vt:lpstr>Казанский собор — не подлинный памятник старины, а воссозданный храм. Архитектурная копия древней церкви, разобранной в 1936 году, появилась на историческом месте в постсоветский период, в 1990–1993 годы.</vt:lpstr>
      <vt:lpstr>Красный монетный двор. За Казанским собором вдоль Никольской улицы находится архитектурный комплекс конца XVII столетия. Это один из старинных монетных дворов в Москве. Его называли Красным или Китайским (по расположению у Китайгородской стены).</vt:lpstr>
      <vt:lpstr>Мавзолей. Перед Сенатской башней Кремля расположен уникальный историко-архитектурный объект XX века — Мавзолей В.И.Ленина.</vt:lpstr>
      <vt:lpstr>Спасская башня. Из двадцати башен Кремля на Красную площадь выходят четыре — Угловая Арсенальная, Никольская, Сенатская и Спасская. Последняя — высокая и красивая башня с часами знакома каждому: праздничный бой её курантов давно стал атрибутом Нового года в России.</vt:lpstr>
      <vt:lpstr>Царь пушка. Шедевры русского литейного искусства — Царь-пушка и Царь-колокол — расположены на Ивановской площади Кремля, в непосредственной близости от Колокольни «Иван Великий».</vt:lpstr>
      <vt:lpstr>Кремлёвский дворец. Музеем русского дворцового интерьера по праву называют Большой Кремлёвский дворец. Однако музейным учреждением роскошный дворцовый комплекс Московского кремля никогда не был. Масштабное сооружение, возведенное в 1838–1849 годах, первоначально служило московской резиденцией российских монархов и их семей.</vt:lpstr>
      <vt:lpstr>Кремлёвская набережная. Большой Кремлёвский дворец главным фасадом выходит на Кремлёвскую набережную, являющую прекрасным обрамлением Москвы-реки. Это первая каменная набережная, возникшая в Москве ещё в конце XVIII столетия.</vt:lpstr>
      <vt:lpstr>Александровский сад. От Красной площади до Кремлевской набережной вдоль западной стены Московского Кремля протянулся парк, история которого насчитывает почти два столетия.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средняя группа</dc:creator>
  <cp:lastModifiedBy>средняя группа</cp:lastModifiedBy>
  <cp:revision>47</cp:revision>
  <dcterms:created xsi:type="dcterms:W3CDTF">2022-10-20T23:29:14Z</dcterms:created>
  <dcterms:modified xsi:type="dcterms:W3CDTF">2022-11-10T02:58:58Z</dcterms:modified>
</cp:coreProperties>
</file>