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EBF0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036DA-FDD8-534A-ED33-5A579D392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24AF83-AE37-0350-5603-091A732DC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FB1B8C-42CB-6B3C-0B90-17BFAB22F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B16B0F-F75B-451D-2263-7C0BAC835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A95A5D-DAAF-C561-970B-7075FE3A3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3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54746-739A-D4D0-83D2-1B91319E7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24ACE8-05D2-5F8C-4D10-687884325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89FCC4-5511-78A7-BB45-654ED0A8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3E2463-BD2B-A59F-287D-43C0EE8B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EFF1A9-0195-E8BA-0144-AFE5A648F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91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3D0CA7E-16B4-4ECA-FCD8-25E4145A02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F064F5-DF8E-6523-15AB-B8A891D2A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3FB8E2-7DCD-3F94-4F50-80117581D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735F58-EE61-DA0F-FA52-9613AE993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45B0DD-5C9A-37CB-8BAA-AB7B87C97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899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F92AF-AA6E-C945-747B-9CE215E9E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311675-7527-F5E5-4D91-55A15B708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558525-0A49-198E-47A2-AC9C9FB18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D8EFEA-E789-69A1-C2BB-E2D8A145E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955D75-46CC-291A-7EF2-B39A5436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02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BC5523-3DAA-E234-0CC1-0B819EFF1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9B567F-B0FC-43B2-3BD3-54DDDB53F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19ECB8-4CEF-5B6A-41C1-6567700BE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A5A6D8-E333-D638-7F8D-9BFC8CC16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E6A041-8D10-E255-5AC5-CE54D00C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57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2C696-71ED-E74B-46E9-CF7517E3E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D4F15-3276-EE0A-B228-BA9BCDAAF3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32DDE8-D502-66B7-96FE-D1E0B8520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A57F3F-8615-6136-EF5F-D53D25EB9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D832E6-1EA3-1776-AC6D-614D8A0A7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D4D44F-3F7D-A518-E390-CE81D6808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02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1C9D59-F725-8735-2BB7-E1DFE9669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630EF0-5C08-3093-5ADC-FF2FEA411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2A3E15-9CB4-7CF7-8541-48799C403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0107105-A9D7-B7AB-13FB-3798B212E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09FFD-0A71-A70E-1C7D-E21F3DA7B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E2B44C6-6BFF-963B-DE6E-B214D8092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D9C454-7689-ADA7-B4A7-B5AC639C3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F63824-C004-C31B-0394-5A74AAC24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056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CCE3E3-36CF-54EC-CD7A-5B8B0CC4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20C560-29DB-7D68-8BD0-5ACA0131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56E42A5-0542-45C5-7895-4C211C7EF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0672778-94DE-66AC-5365-D8744EFDE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25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954EF6-DB6E-89F6-DD1F-3E238DEA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E5C10B7-2D2E-1237-F8CF-A601493A2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E9E90F-5968-C09C-5333-B0D921C69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7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9514E-5183-FCBC-03EA-2E3A742C5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912DE6-D29D-571F-FC77-D6775DDC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156327-AA40-6945-0E08-49AE93BDF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D3DAAA-0B68-136C-E8F7-A930659B7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55D08B-1664-6F94-AE59-448C99D1D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A84D19-D67F-83BF-68C8-8B0A9668D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78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BDB57E-3642-5D64-9F73-7CAC3DD45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5A2835A-F863-E9EF-A037-2E01B4EE3C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9E7DC0-C76B-1C0A-EA31-B7E8C7C6BC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630524-0653-E8CD-FDC8-520C8715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AB74-4B06-48ED-B742-B846D356975B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E5C8C8-101F-E8A9-CB8F-D853661D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EF7C53-2340-B48E-D31F-9023AC78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A8AC-B39E-443D-836D-90EA0A6196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0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0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C7FDCD-7BA4-80BF-10B5-7FD63DC68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3C42B2-F50B-FA9F-D8D7-D664CB346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12465B-E92D-002B-9DC8-6178597F84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8AB74-4B06-48ED-B742-B846D356975B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CE71E1-D2B8-0A98-BDD7-81D95641A1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30037F-004F-A01B-14C3-836541834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FA8AC-B39E-443D-836D-90EA0A6196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58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mion.club/21925-pushkin.html" TargetMode="External"/><Relationship Id="rId2" Type="http://schemas.openxmlformats.org/officeDocument/2006/relationships/hyperlink" Target="https://www.sites.google.com/site/aspuskinaspuskin/skazki-puskina/krossvord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B34EAF-0B3B-B735-08B6-D56C888AD87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5493" y="-677089"/>
            <a:ext cx="12382986" cy="82121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CF1DF-53CA-42B6-7654-455915268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956" y="1629843"/>
            <a:ext cx="10912087" cy="2514602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Нестандартная форма проверки содержания сказки А.С. Пушкина </a:t>
            </a:r>
            <a:br>
              <a:rPr lang="ru-RU" sz="44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«Сказка о мёртвой царевне и семи богатырях», </a:t>
            </a:r>
            <a:br>
              <a:rPr lang="ru-RU" sz="44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</a:b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к</a:t>
            </a:r>
            <a:r>
              <a:rPr lang="ru-RU" sz="4400" b="1" i="0" dirty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rPr>
              <a:t>россворд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31502C-415E-2D69-C048-8B490F543A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4325" y="4792162"/>
            <a:ext cx="6893168" cy="1655762"/>
          </a:xfrm>
        </p:spPr>
        <p:txBody>
          <a:bodyPr>
            <a:normAutofit/>
          </a:bodyPr>
          <a:lstStyle/>
          <a:p>
            <a:pPr algn="r"/>
            <a:r>
              <a:rPr lang="ru-RU" sz="2800" dirty="0"/>
              <a:t>Учитель начальных классов </a:t>
            </a:r>
          </a:p>
          <a:p>
            <a:pPr algn="r"/>
            <a:r>
              <a:rPr lang="ru-RU" sz="2800" dirty="0"/>
              <a:t>ГБПОУ ВО «ГПК»</a:t>
            </a:r>
          </a:p>
          <a:p>
            <a:pPr algn="r"/>
            <a:r>
              <a:rPr lang="ru-RU" sz="2800" dirty="0"/>
              <a:t>Кондратьева Анастасия Павловна</a:t>
            </a:r>
          </a:p>
        </p:txBody>
      </p:sp>
    </p:spTree>
    <p:extLst>
      <p:ext uri="{BB962C8B-B14F-4D97-AF65-F5344CB8AC3E}">
        <p14:creationId xmlns:p14="http://schemas.microsoft.com/office/powerpoint/2010/main" val="21172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8594A-047E-065A-0A75-199D617E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4363" y="197173"/>
            <a:ext cx="6887547" cy="1325563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Использованные источники: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E3B071-D6EB-1640-39CA-BC6C0E5F22C8}"/>
              </a:ext>
            </a:extLst>
          </p:cNvPr>
          <p:cNvSpPr txBox="1"/>
          <p:nvPr/>
        </p:nvSpPr>
        <p:spPr>
          <a:xfrm>
            <a:off x="431541" y="1522736"/>
            <a:ext cx="11328918" cy="4408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А.С. Пушкин, Сказки Пушкина, издательство «ОЛМА Медиа Групп» (2011) , серия «Лучшие сказки для детей»,  художник Канивец Татьяна 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https://www.sites.google.com/site/aspuskinaspuskin/skazki-puskina/krossvord</a:t>
            </a:r>
            <a:endParaRPr lang="ru-RU" sz="3200" dirty="0">
              <a:solidFill>
                <a:schemeClr val="tx2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https://damion.club/21925-pushkin.html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en-US" sz="3200" dirty="0">
                <a:solidFill>
                  <a:schemeClr val="tx2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https://www.shutterstock.com/ru/search/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аплодисменты</a:t>
            </a:r>
          </a:p>
        </p:txBody>
      </p:sp>
    </p:spTree>
    <p:extLst>
      <p:ext uri="{BB962C8B-B14F-4D97-AF65-F5344CB8AC3E}">
        <p14:creationId xmlns:p14="http://schemas.microsoft.com/office/powerpoint/2010/main" val="2603308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BD1FE9-4C0F-0D83-4A69-63B6C8B65582}"/>
              </a:ext>
            </a:extLst>
          </p:cNvPr>
          <p:cNvSpPr txBox="1"/>
          <p:nvPr/>
        </p:nvSpPr>
        <p:spPr>
          <a:xfrm>
            <a:off x="156286" y="335845"/>
            <a:ext cx="7149582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C00000"/>
                </a:solidFill>
                <a:effectLst>
                  <a:glow rad="101600">
                    <a:schemeClr val="bg1">
                      <a:alpha val="9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Дорогой друг!</a:t>
            </a:r>
          </a:p>
          <a:p>
            <a:pPr algn="ctr"/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bg1">
                      <a:alpha val="9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Внимательно ли ты читал «Сказку о мёртвой царевне и семи богатырях» А. С. Пушкина? </a:t>
            </a:r>
          </a:p>
          <a:p>
            <a:pPr algn="ctr"/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bg1">
                      <a:alpha val="9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 проверим.  Ответь на вопросы А.С. Пушкина и вставь пропущенные слова в кроссворд. </a:t>
            </a:r>
          </a:p>
          <a:p>
            <a:pPr algn="ctr"/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bg1">
                      <a:alpha val="9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Чтобы проверить правильность ответа или перейти к следующему заданию жми на любое место на слайде.</a:t>
            </a:r>
          </a:p>
          <a:p>
            <a:pPr algn="ctr"/>
            <a:r>
              <a:rPr lang="ru-RU" sz="4000" i="1" dirty="0">
                <a:solidFill>
                  <a:srgbClr val="C00000"/>
                </a:solidFill>
                <a:effectLst>
                  <a:glow rad="101600">
                    <a:schemeClr val="bg1">
                      <a:alpha val="9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удачи!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3CC7B87-8FB8-FA4A-7C58-AEDACC056A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0473" y="810086"/>
            <a:ext cx="4404050" cy="5237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069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C7488E-4D31-2C93-F997-542BADB6E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322716"/>
            <a:ext cx="7516326" cy="5289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1DCE1D-FD64-87A1-99A2-854E2E73CCE5}"/>
              </a:ext>
            </a:extLst>
          </p:cNvPr>
          <p:cNvSpPr txBox="1"/>
          <p:nvPr/>
        </p:nvSpPr>
        <p:spPr>
          <a:xfrm>
            <a:off x="4971662" y="94925"/>
            <a:ext cx="2248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2F5597"/>
                </a:solidFill>
                <a:latin typeface="+mj-lt"/>
              </a:rPr>
              <a:t>1 вопрос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C55D9427-A3F4-7D33-8148-58D289F2F471}"/>
              </a:ext>
            </a:extLst>
          </p:cNvPr>
          <p:cNvSpPr/>
          <p:nvPr/>
        </p:nvSpPr>
        <p:spPr>
          <a:xfrm>
            <a:off x="1920305" y="974616"/>
            <a:ext cx="4101050" cy="2454384"/>
          </a:xfrm>
          <a:prstGeom prst="wedgeEllipseCallout">
            <a:avLst>
              <a:gd name="adj1" fmla="val -46332"/>
              <a:gd name="adj2" fmla="val 47432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0" dirty="0">
                <a:solidFill>
                  <a:srgbClr val="000000"/>
                </a:solidFill>
                <a:effectLst/>
              </a:rPr>
              <a:t>Звание </a:t>
            </a:r>
            <a:r>
              <a:rPr lang="ru-RU" sz="3600" b="1" i="0" dirty="0" err="1">
                <a:solidFill>
                  <a:srgbClr val="000000"/>
                </a:solidFill>
                <a:effectLst/>
              </a:rPr>
              <a:t>Гвидона</a:t>
            </a:r>
            <a:r>
              <a:rPr lang="ru-RU" sz="3600" b="1" i="0" dirty="0">
                <a:solidFill>
                  <a:srgbClr val="000000"/>
                </a:solidFill>
                <a:effectLst/>
              </a:rPr>
              <a:t>?</a:t>
            </a:r>
            <a:endParaRPr lang="ru-RU" sz="36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3195BA-9CCE-D133-C06A-46E5BA792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81541"/>
            <a:ext cx="2654268" cy="37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EF910-7707-4492-CB65-30DF4B5B3D0C}"/>
              </a:ext>
            </a:extLst>
          </p:cNvPr>
          <p:cNvSpPr txBox="1"/>
          <p:nvPr/>
        </p:nvSpPr>
        <p:spPr>
          <a:xfrm>
            <a:off x="9227515" y="5011818"/>
            <a:ext cx="296448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К   Н    Я    З   Ь</a:t>
            </a:r>
          </a:p>
        </p:txBody>
      </p:sp>
    </p:spTree>
    <p:extLst>
      <p:ext uri="{BB962C8B-B14F-4D97-AF65-F5344CB8AC3E}">
        <p14:creationId xmlns:p14="http://schemas.microsoft.com/office/powerpoint/2010/main" val="119303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C7488E-4D31-2C93-F997-542BADB6E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322716"/>
            <a:ext cx="7516326" cy="5289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1DCE1D-FD64-87A1-99A2-854E2E73CCE5}"/>
              </a:ext>
            </a:extLst>
          </p:cNvPr>
          <p:cNvSpPr txBox="1"/>
          <p:nvPr/>
        </p:nvSpPr>
        <p:spPr>
          <a:xfrm>
            <a:off x="4971662" y="94925"/>
            <a:ext cx="2248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2F5597"/>
                </a:solidFill>
                <a:latin typeface="+mj-lt"/>
              </a:rPr>
              <a:t>2 вопрос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C55D9427-A3F4-7D33-8148-58D289F2F471}"/>
              </a:ext>
            </a:extLst>
          </p:cNvPr>
          <p:cNvSpPr/>
          <p:nvPr/>
        </p:nvSpPr>
        <p:spPr>
          <a:xfrm>
            <a:off x="1920305" y="974616"/>
            <a:ext cx="4101050" cy="2454384"/>
          </a:xfrm>
          <a:prstGeom prst="wedgeEllipseCallout">
            <a:avLst>
              <a:gd name="adj1" fmla="val -46332"/>
              <a:gd name="adj2" fmla="val 47432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>
                <a:solidFill>
                  <a:srgbClr val="000000"/>
                </a:solidFill>
                <a:effectLst/>
              </a:rPr>
              <a:t>Как звали человека, превращавшегося в комара?</a:t>
            </a:r>
            <a:endParaRPr lang="ru-RU" sz="24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3195BA-9CCE-D133-C06A-46E5BA792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541"/>
            <a:ext cx="2654268" cy="37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EF910-7707-4492-CB65-30DF4B5B3D0C}"/>
              </a:ext>
            </a:extLst>
          </p:cNvPr>
          <p:cNvSpPr txBox="1"/>
          <p:nvPr/>
        </p:nvSpPr>
        <p:spPr>
          <a:xfrm>
            <a:off x="9227515" y="5011818"/>
            <a:ext cx="296448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К   Н    Я    З   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F2B245-3708-72D1-7F39-BC372E1AC951}"/>
              </a:ext>
            </a:extLst>
          </p:cNvPr>
          <p:cNvSpPr txBox="1"/>
          <p:nvPr/>
        </p:nvSpPr>
        <p:spPr>
          <a:xfrm>
            <a:off x="9738828" y="2201808"/>
            <a:ext cx="76049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Г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В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И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Д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3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C7488E-4D31-2C93-F997-542BADB6E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322716"/>
            <a:ext cx="7516326" cy="5289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1DCE1D-FD64-87A1-99A2-854E2E73CCE5}"/>
              </a:ext>
            </a:extLst>
          </p:cNvPr>
          <p:cNvSpPr txBox="1"/>
          <p:nvPr/>
        </p:nvSpPr>
        <p:spPr>
          <a:xfrm>
            <a:off x="4971662" y="94925"/>
            <a:ext cx="2248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2F5597"/>
                </a:solidFill>
                <a:latin typeface="+mj-lt"/>
              </a:rPr>
              <a:t>3 вопрос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C55D9427-A3F4-7D33-8148-58D289F2F471}"/>
              </a:ext>
            </a:extLst>
          </p:cNvPr>
          <p:cNvSpPr/>
          <p:nvPr/>
        </p:nvSpPr>
        <p:spPr>
          <a:xfrm>
            <a:off x="1920305" y="974616"/>
            <a:ext cx="4101050" cy="2454384"/>
          </a:xfrm>
          <a:prstGeom prst="wedgeEllipseCallout">
            <a:avLst>
              <a:gd name="adj1" fmla="val -46332"/>
              <a:gd name="adj2" fmla="val 47432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</a:rPr>
              <a:t>Что грызла белка под елью? </a:t>
            </a:r>
            <a:endParaRPr lang="ru-RU" sz="28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3195BA-9CCE-D133-C06A-46E5BA792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81541"/>
            <a:ext cx="2654268" cy="37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EF910-7707-4492-CB65-30DF4B5B3D0C}"/>
              </a:ext>
            </a:extLst>
          </p:cNvPr>
          <p:cNvSpPr txBox="1"/>
          <p:nvPr/>
        </p:nvSpPr>
        <p:spPr>
          <a:xfrm>
            <a:off x="9227515" y="5011818"/>
            <a:ext cx="296448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К   Н    Я    З   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F2B245-3708-72D1-7F39-BC372E1AC951}"/>
              </a:ext>
            </a:extLst>
          </p:cNvPr>
          <p:cNvSpPr txBox="1"/>
          <p:nvPr/>
        </p:nvSpPr>
        <p:spPr>
          <a:xfrm>
            <a:off x="9738828" y="2201808"/>
            <a:ext cx="76049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Г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В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И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Д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О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D28200-6D93-D6FB-79B6-C5463BBD3124}"/>
              </a:ext>
            </a:extLst>
          </p:cNvPr>
          <p:cNvSpPr txBox="1"/>
          <p:nvPr/>
        </p:nvSpPr>
        <p:spPr>
          <a:xfrm>
            <a:off x="6967635" y="3312739"/>
            <a:ext cx="609755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i="0" dirty="0">
                <a:solidFill>
                  <a:srgbClr val="000000"/>
                </a:solidFill>
                <a:effectLst/>
              </a:rPr>
              <a:t>О   Р    Е   Ш  К</a:t>
            </a:r>
            <a:endParaRPr lang="ru-RU" sz="3300" b="1" dirty="0"/>
          </a:p>
        </p:txBody>
      </p:sp>
    </p:spTree>
    <p:extLst>
      <p:ext uri="{BB962C8B-B14F-4D97-AF65-F5344CB8AC3E}">
        <p14:creationId xmlns:p14="http://schemas.microsoft.com/office/powerpoint/2010/main" val="38366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C7488E-4D31-2C93-F997-542BADB6E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322716"/>
            <a:ext cx="7516326" cy="5289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1DCE1D-FD64-87A1-99A2-854E2E73CCE5}"/>
              </a:ext>
            </a:extLst>
          </p:cNvPr>
          <p:cNvSpPr txBox="1"/>
          <p:nvPr/>
        </p:nvSpPr>
        <p:spPr>
          <a:xfrm>
            <a:off x="4971662" y="94925"/>
            <a:ext cx="2248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2F5597"/>
                </a:solidFill>
                <a:latin typeface="+mj-lt"/>
              </a:rPr>
              <a:t>4 вопрос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C55D9427-A3F4-7D33-8148-58D289F2F471}"/>
              </a:ext>
            </a:extLst>
          </p:cNvPr>
          <p:cNvSpPr/>
          <p:nvPr/>
        </p:nvSpPr>
        <p:spPr>
          <a:xfrm>
            <a:off x="1920305" y="974616"/>
            <a:ext cx="4101050" cy="2454384"/>
          </a:xfrm>
          <a:prstGeom prst="wedgeEllipseCallout">
            <a:avLst>
              <a:gd name="adj1" fmla="val -46332"/>
              <a:gd name="adj2" fmla="val 47432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0">
                <a:solidFill>
                  <a:srgbClr val="000000"/>
                </a:solidFill>
                <a:effectLst/>
              </a:rPr>
              <a:t>Кто обещал на весь крещёный мир приготовить пир?</a:t>
            </a:r>
            <a:endParaRPr lang="ru-RU" sz="28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3195BA-9CCE-D133-C06A-46E5BA792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541"/>
            <a:ext cx="2654268" cy="37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EF910-7707-4492-CB65-30DF4B5B3D0C}"/>
              </a:ext>
            </a:extLst>
          </p:cNvPr>
          <p:cNvSpPr txBox="1"/>
          <p:nvPr/>
        </p:nvSpPr>
        <p:spPr>
          <a:xfrm>
            <a:off x="9227515" y="5011818"/>
            <a:ext cx="296448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К   Н    Я    З   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F2B245-3708-72D1-7F39-BC372E1AC951}"/>
              </a:ext>
            </a:extLst>
          </p:cNvPr>
          <p:cNvSpPr txBox="1"/>
          <p:nvPr/>
        </p:nvSpPr>
        <p:spPr>
          <a:xfrm>
            <a:off x="9738828" y="2201808"/>
            <a:ext cx="76049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Г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В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И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Д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О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D28200-6D93-D6FB-79B6-C5463BBD3124}"/>
              </a:ext>
            </a:extLst>
          </p:cNvPr>
          <p:cNvSpPr txBox="1"/>
          <p:nvPr/>
        </p:nvSpPr>
        <p:spPr>
          <a:xfrm>
            <a:off x="6967635" y="3312739"/>
            <a:ext cx="609755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i="0" dirty="0">
                <a:solidFill>
                  <a:srgbClr val="000000"/>
                </a:solidFill>
                <a:effectLst/>
              </a:rPr>
              <a:t>О   Р    Е   Ш  К</a:t>
            </a:r>
            <a:endParaRPr lang="ru-RU" sz="33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6602B5-BC06-1503-2F8E-F9E70CCE9C13}"/>
              </a:ext>
            </a:extLst>
          </p:cNvPr>
          <p:cNvSpPr txBox="1"/>
          <p:nvPr/>
        </p:nvSpPr>
        <p:spPr>
          <a:xfrm>
            <a:off x="7555206" y="1146180"/>
            <a:ext cx="1062380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Б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Б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  <a:p>
            <a:pPr>
              <a:spcBef>
                <a:spcPts val="400"/>
              </a:spcBef>
            </a:pPr>
            <a:endParaRPr lang="ru-RU" sz="3300" b="1" i="0" dirty="0">
              <a:solidFill>
                <a:srgbClr val="000000"/>
              </a:solidFill>
              <a:effectLst/>
            </a:endParaRP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И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Х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67822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C7488E-4D31-2C93-F997-542BADB6E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322716"/>
            <a:ext cx="7516326" cy="5289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1DCE1D-FD64-87A1-99A2-854E2E73CCE5}"/>
              </a:ext>
            </a:extLst>
          </p:cNvPr>
          <p:cNvSpPr txBox="1"/>
          <p:nvPr/>
        </p:nvSpPr>
        <p:spPr>
          <a:xfrm>
            <a:off x="4971662" y="94925"/>
            <a:ext cx="2248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2F5597"/>
                </a:solidFill>
                <a:latin typeface="+mj-lt"/>
              </a:rPr>
              <a:t>5 вопрос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C55D9427-A3F4-7D33-8148-58D289F2F471}"/>
              </a:ext>
            </a:extLst>
          </p:cNvPr>
          <p:cNvSpPr/>
          <p:nvPr/>
        </p:nvSpPr>
        <p:spPr>
          <a:xfrm>
            <a:off x="1920305" y="974616"/>
            <a:ext cx="4101050" cy="2454384"/>
          </a:xfrm>
          <a:prstGeom prst="wedgeEllipseCallout">
            <a:avLst>
              <a:gd name="adj1" fmla="val -46332"/>
              <a:gd name="adj2" fmla="val 47432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>
                <a:solidFill>
                  <a:srgbClr val="000000"/>
                </a:solidFill>
                <a:effectLst/>
              </a:rPr>
              <a:t>Остров, на котором поселился царевич?</a:t>
            </a:r>
            <a:endParaRPr lang="ru-RU" sz="24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3195BA-9CCE-D133-C06A-46E5BA792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541"/>
            <a:ext cx="2654268" cy="37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EF910-7707-4492-CB65-30DF4B5B3D0C}"/>
              </a:ext>
            </a:extLst>
          </p:cNvPr>
          <p:cNvSpPr txBox="1"/>
          <p:nvPr/>
        </p:nvSpPr>
        <p:spPr>
          <a:xfrm>
            <a:off x="9227515" y="5011818"/>
            <a:ext cx="296448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К   Н    Я    З   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F2B245-3708-72D1-7F39-BC372E1AC951}"/>
              </a:ext>
            </a:extLst>
          </p:cNvPr>
          <p:cNvSpPr txBox="1"/>
          <p:nvPr/>
        </p:nvSpPr>
        <p:spPr>
          <a:xfrm>
            <a:off x="9738828" y="2201808"/>
            <a:ext cx="76049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Г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В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И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Д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О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D28200-6D93-D6FB-79B6-C5463BBD3124}"/>
              </a:ext>
            </a:extLst>
          </p:cNvPr>
          <p:cNvSpPr txBox="1"/>
          <p:nvPr/>
        </p:nvSpPr>
        <p:spPr>
          <a:xfrm>
            <a:off x="6967635" y="3312739"/>
            <a:ext cx="609755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i="0" dirty="0">
                <a:solidFill>
                  <a:srgbClr val="000000"/>
                </a:solidFill>
                <a:effectLst/>
              </a:rPr>
              <a:t>О   Р    Е   Ш  К</a:t>
            </a:r>
            <a:endParaRPr lang="ru-RU" sz="33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6602B5-BC06-1503-2F8E-F9E70CCE9C13}"/>
              </a:ext>
            </a:extLst>
          </p:cNvPr>
          <p:cNvSpPr txBox="1"/>
          <p:nvPr/>
        </p:nvSpPr>
        <p:spPr>
          <a:xfrm>
            <a:off x="7555206" y="1146180"/>
            <a:ext cx="1062380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Б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Б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  <a:p>
            <a:pPr>
              <a:spcBef>
                <a:spcPts val="400"/>
              </a:spcBef>
            </a:pPr>
            <a:endParaRPr lang="ru-RU" sz="3300" b="1" i="0" dirty="0">
              <a:solidFill>
                <a:srgbClr val="000000"/>
              </a:solidFill>
              <a:effectLst/>
            </a:endParaRP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И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Х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9D0930-493F-0F16-379C-6AD679165A71}"/>
              </a:ext>
            </a:extLst>
          </p:cNvPr>
          <p:cNvSpPr txBox="1"/>
          <p:nvPr/>
        </p:nvSpPr>
        <p:spPr>
          <a:xfrm>
            <a:off x="8156375" y="1139845"/>
            <a:ext cx="186003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У   Я   Н</a:t>
            </a:r>
          </a:p>
        </p:txBody>
      </p:sp>
    </p:spTree>
    <p:extLst>
      <p:ext uri="{BB962C8B-B14F-4D97-AF65-F5344CB8AC3E}">
        <p14:creationId xmlns:p14="http://schemas.microsoft.com/office/powerpoint/2010/main" val="382910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C7488E-4D31-2C93-F997-542BADB6E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322716"/>
            <a:ext cx="7516326" cy="52892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1DCE1D-FD64-87A1-99A2-854E2E73CCE5}"/>
              </a:ext>
            </a:extLst>
          </p:cNvPr>
          <p:cNvSpPr txBox="1"/>
          <p:nvPr/>
        </p:nvSpPr>
        <p:spPr>
          <a:xfrm>
            <a:off x="4971662" y="94925"/>
            <a:ext cx="2248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2F5597"/>
                </a:solidFill>
                <a:latin typeface="+mj-lt"/>
              </a:rPr>
              <a:t>6 вопрос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C55D9427-A3F4-7D33-8148-58D289F2F471}"/>
              </a:ext>
            </a:extLst>
          </p:cNvPr>
          <p:cNvSpPr/>
          <p:nvPr/>
        </p:nvSpPr>
        <p:spPr>
          <a:xfrm>
            <a:off x="1920305" y="974616"/>
            <a:ext cx="4101050" cy="2454384"/>
          </a:xfrm>
          <a:prstGeom prst="wedgeEllipseCallout">
            <a:avLst>
              <a:gd name="adj1" fmla="val -46332"/>
              <a:gd name="adj2" fmla="val 47432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0" dirty="0">
                <a:solidFill>
                  <a:srgbClr val="000000"/>
                </a:solidFill>
                <a:effectLst/>
              </a:rPr>
              <a:t>В чём добрались до острова царица с сыном?</a:t>
            </a:r>
            <a:endParaRPr lang="ru-RU" sz="28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3195BA-9CCE-D133-C06A-46E5BA792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1541"/>
            <a:ext cx="2654268" cy="37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5EF910-7707-4492-CB65-30DF4B5B3D0C}"/>
              </a:ext>
            </a:extLst>
          </p:cNvPr>
          <p:cNvSpPr txBox="1"/>
          <p:nvPr/>
        </p:nvSpPr>
        <p:spPr>
          <a:xfrm>
            <a:off x="9227515" y="5011818"/>
            <a:ext cx="296448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К   Н    Я    З   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F2B245-3708-72D1-7F39-BC372E1AC951}"/>
              </a:ext>
            </a:extLst>
          </p:cNvPr>
          <p:cNvSpPr txBox="1"/>
          <p:nvPr/>
        </p:nvSpPr>
        <p:spPr>
          <a:xfrm>
            <a:off x="9738828" y="2201808"/>
            <a:ext cx="76049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Г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В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И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Д</a:t>
            </a:r>
          </a:p>
          <a:p>
            <a:pPr>
              <a:spcBef>
                <a:spcPts val="600"/>
              </a:spcBef>
            </a:pPr>
            <a:r>
              <a:rPr lang="ru-RU" sz="3300" b="1" dirty="0">
                <a:solidFill>
                  <a:srgbClr val="000000"/>
                </a:solidFill>
              </a:rPr>
              <a:t>О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D28200-6D93-D6FB-79B6-C5463BBD3124}"/>
              </a:ext>
            </a:extLst>
          </p:cNvPr>
          <p:cNvSpPr txBox="1"/>
          <p:nvPr/>
        </p:nvSpPr>
        <p:spPr>
          <a:xfrm>
            <a:off x="6967635" y="3312739"/>
            <a:ext cx="609755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i="0" dirty="0">
                <a:solidFill>
                  <a:srgbClr val="000000"/>
                </a:solidFill>
                <a:effectLst/>
              </a:rPr>
              <a:t>О   Р    Е   Ш  К</a:t>
            </a:r>
            <a:endParaRPr lang="ru-RU" sz="33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6602B5-BC06-1503-2F8E-F9E70CCE9C13}"/>
              </a:ext>
            </a:extLst>
          </p:cNvPr>
          <p:cNvSpPr txBox="1"/>
          <p:nvPr/>
        </p:nvSpPr>
        <p:spPr>
          <a:xfrm>
            <a:off x="7555206" y="1146180"/>
            <a:ext cx="1062380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Б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Б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  <a:p>
            <a:pPr>
              <a:spcBef>
                <a:spcPts val="400"/>
              </a:spcBef>
            </a:pPr>
            <a:endParaRPr lang="ru-RU" sz="3300" b="1" i="0" dirty="0">
              <a:solidFill>
                <a:srgbClr val="000000"/>
              </a:solidFill>
              <a:effectLst/>
            </a:endParaRP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И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Х</a:t>
            </a:r>
          </a:p>
          <a:p>
            <a:pPr>
              <a:spcBef>
                <a:spcPts val="400"/>
              </a:spcBef>
            </a:pPr>
            <a:r>
              <a:rPr lang="ru-RU" sz="3300" b="1" i="0" dirty="0">
                <a:solidFill>
                  <a:srgbClr val="000000"/>
                </a:solidFill>
                <a:effectLst/>
              </a:rPr>
              <a:t>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9D0930-493F-0F16-379C-6AD679165A71}"/>
              </a:ext>
            </a:extLst>
          </p:cNvPr>
          <p:cNvSpPr txBox="1"/>
          <p:nvPr/>
        </p:nvSpPr>
        <p:spPr>
          <a:xfrm>
            <a:off x="8156375" y="1139845"/>
            <a:ext cx="186003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dirty="0"/>
              <a:t>У   Я   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476D2-7C71-DF92-D266-0FB360405F44}"/>
              </a:ext>
            </a:extLst>
          </p:cNvPr>
          <p:cNvSpPr txBox="1"/>
          <p:nvPr/>
        </p:nvSpPr>
        <p:spPr>
          <a:xfrm>
            <a:off x="5351872" y="4995395"/>
            <a:ext cx="653142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300" b="1" i="0" dirty="0">
                <a:solidFill>
                  <a:srgbClr val="000000"/>
                </a:solidFill>
                <a:effectLst/>
              </a:rPr>
              <a:t>Б   О   Ч   К</a:t>
            </a:r>
            <a:endParaRPr lang="ru-RU" sz="3300" b="1" dirty="0"/>
          </a:p>
        </p:txBody>
      </p:sp>
    </p:spTree>
    <p:extLst>
      <p:ext uri="{BB962C8B-B14F-4D97-AF65-F5344CB8AC3E}">
        <p14:creationId xmlns:p14="http://schemas.microsoft.com/office/powerpoint/2010/main" val="425942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FBB4310-569A-827E-2DBF-75A5F67195D1}"/>
              </a:ext>
            </a:extLst>
          </p:cNvPr>
          <p:cNvSpPr txBox="1"/>
          <p:nvPr/>
        </p:nvSpPr>
        <p:spPr>
          <a:xfrm>
            <a:off x="3137030" y="1030374"/>
            <a:ext cx="784004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normalizeH="0" baseline="0" noProof="0" dirty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Georgia" panose="02040502050405020303" pitchFamily="18" charset="0"/>
                <a:ea typeface="+mn-ea"/>
                <a:cs typeface="Times New Roman"/>
              </a:rPr>
              <a:t>Молодец!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normalizeH="0" baseline="0" noProof="0" dirty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Georgia" panose="02040502050405020303" pitchFamily="18" charset="0"/>
                <a:ea typeface="+mn-ea"/>
                <a:cs typeface="Times New Roman"/>
              </a:rPr>
              <a:t>Ты  внимательно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normalizeH="0" baseline="0" noProof="0" dirty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Georgia" panose="02040502050405020303" pitchFamily="18" charset="0"/>
                <a:ea typeface="+mn-ea"/>
                <a:cs typeface="Times New Roman"/>
              </a:rPr>
              <a:t>читал  сказку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normalizeH="0" baseline="0" noProof="0" dirty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uLnTx/>
                <a:uFillTx/>
                <a:latin typeface="Georgia" panose="02040502050405020303" pitchFamily="18" charset="0"/>
                <a:ea typeface="+mn-ea"/>
                <a:cs typeface="Times New Roman"/>
              </a:rPr>
              <a:t>Пушкина!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159007-20F8-2CE5-1662-824B8C4A19E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094" y="2935526"/>
            <a:ext cx="3454545" cy="361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93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332</Words>
  <Application>Microsoft Office PowerPoint</Application>
  <PresentationFormat>Широкоэкранный</PresentationFormat>
  <Paragraphs>92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Georgia</vt:lpstr>
      <vt:lpstr>Wingdings</vt:lpstr>
      <vt:lpstr>Тема Office</vt:lpstr>
      <vt:lpstr>Нестандартная форма проверки содержания сказки А.С. Пушкина  «Сказка о мёртвой царевне и семи богатырях»,  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lastModifiedBy>пк</cp:lastModifiedBy>
  <cp:revision>19</cp:revision>
  <dcterms:created xsi:type="dcterms:W3CDTF">2022-10-03T04:53:30Z</dcterms:created>
  <dcterms:modified xsi:type="dcterms:W3CDTF">2022-11-10T14:19:29Z</dcterms:modified>
</cp:coreProperties>
</file>