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0" r:id="rId8"/>
    <p:sldId id="261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02624" cy="26917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Приемы формирования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читательских умений и навыков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логопедических занятиях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детьми ОВЗ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509120"/>
            <a:ext cx="3600400" cy="1728192"/>
          </a:xfrm>
        </p:spPr>
        <p:txBody>
          <a:bodyPr>
            <a:normAutofit/>
          </a:bodyPr>
          <a:lstStyle/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учитель-логопед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СОШ № 2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им. И.С. Унковского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Лихманова Юлия Николаевна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195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86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736622"/>
            <a:ext cx="6840760" cy="185261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Категории  обучающихся с ОВЗ 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чащийся с тяжелым нарушением речи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 с задержкой  психического развития (ЗПР)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умственной отсталостью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22497788"/>
              </p:ext>
            </p:extLst>
          </p:nvPr>
        </p:nvGraphicFramePr>
        <p:xfrm>
          <a:off x="1524000" y="13970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824"/>
                <a:gridCol w="463217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детей с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ОВЗ 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 начальной школе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2018/2019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4 учащихся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2019/2020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4 учащихся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2020/2021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4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учащихся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2021/2022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7 учащихся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8433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76864" cy="554461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частичное специфическое нарушение  (расстройство) процесса письма, трудности в овладении письменной речью.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Дисграфией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следует называть стойкую неспособность овладеть навыками письма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правилам графики,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несмотря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достаточный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интеллектуального и речевого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отсутствие грубых нарушений зрения и слуха.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Дислексия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это частичное расстройство процесса овладения чтением, проявляющееся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многочисленных повторяющихся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ошибках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стойкого характера, обусловленное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несформированностью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психических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функций, участвующих в процессе овладения чтением.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Дислексия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частичное специфическое нарушение процесса чтения, обусловленное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несформированностью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(нарушением) высших психических функций (ВПФ) и проявляющееся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повторяющихся ошибках стойкого характера.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123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272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Прием «Звуковая разминка»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Читаем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быстро, смотрим внимательно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ОИЭ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АОЕЯ         ЕАЁИО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ЯОЮ         АЮОЕ       ЭЁЮЯУ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ЫЯЮ        УЁЮУ       ЮУАОЮ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 Читаем гласные с ударением на одном из них: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ЕАОЕУЫИЭ, ЕАОЕУЫИЭ, ЕАОЕУЫИЭ   и т.п.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Можно разнообразить это упражнение, произнося слоги сначала с ударением на 1-й слог, потом на 2-й и 3-й: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ДА-ДА-ДА,   ДА-ДА-ДА,    ДА-ДА-ДА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Сделав глубокий вдох, на выдохе читаем 15 согласных одного ряда (звуками):  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 К З С Т Р М Н В З Р Ш Л Н Х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Читаем слова с наращиванием: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– вар, жар, смей, пей, шел, вёл.</a:t>
            </a:r>
          </a:p>
        </p:txBody>
      </p:sp>
    </p:spTree>
    <p:extLst>
      <p:ext uri="{BB962C8B-B14F-4D97-AF65-F5344CB8AC3E}">
        <p14:creationId xmlns:p14="http://schemas.microsoft.com/office/powerpoint/2010/main" xmlns="" val="23372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Приём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Фотоглаз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 20 секунд дети должны взглядом «сфотографировать» слова или прослушать и ответить на вопрос «Есть ли среди этих слов...?»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Например: ОРЕХ   РУЧЕЙ   ПЕРЬЯ   РАЗОГНАЛСЯ  ТРОПИНКА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Обучающимся с ОВЗ предлагается выбирать картинки услышанных слов.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5527" y="3926234"/>
            <a:ext cx="10858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3554" y="4941041"/>
            <a:ext cx="74453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1475" y="3645024"/>
            <a:ext cx="78105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04861"/>
            <a:ext cx="103028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8654" y="4891829"/>
            <a:ext cx="67627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1782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"Муха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".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упражнение помогает развивать у детей ориентировку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пространстве, на себе и на листе бумаги, и различать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букву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её зеркального двойника.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47665" y="2132859"/>
          <a:ext cx="5757994" cy="3842550"/>
        </p:xfrm>
        <a:graphic>
          <a:graphicData uri="http://schemas.openxmlformats.org/drawingml/2006/table">
            <a:tbl>
              <a:tblPr/>
              <a:tblGrid>
                <a:gridCol w="900555"/>
                <a:gridCol w="832718"/>
                <a:gridCol w="832718"/>
                <a:gridCol w="746376"/>
                <a:gridCol w="792088"/>
                <a:gridCol w="792088"/>
                <a:gridCol w="861451"/>
              </a:tblGrid>
              <a:tr h="445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78" marR="53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5" name="Рисунок 7" descr="https://printonic.ru/uploads/images/2016/03/14/img_56e660f4af99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619672" y="5301208"/>
            <a:ext cx="792088" cy="666750"/>
          </a:xfrm>
          <a:prstGeom prst="rect">
            <a:avLst/>
          </a:prstGeom>
          <a:noFill/>
        </p:spPr>
      </p:pic>
      <p:pic>
        <p:nvPicPr>
          <p:cNvPr id="1034" name="Рисунок 20" descr="http://itd0.mycdn.me/image?id=884652491533&amp;t=20&amp;plc=MOBILE&amp;tkn=*AP_I-S99QecVMwA9VnhEZaYpV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204864"/>
            <a:ext cx="720080" cy="536060"/>
          </a:xfrm>
          <a:prstGeom prst="rect">
            <a:avLst/>
          </a:prstGeom>
          <a:noFill/>
        </p:spPr>
      </p:pic>
      <p:pic>
        <p:nvPicPr>
          <p:cNvPr id="1033" name="Рисунок 10" descr="https://mobimg.b-cdn.net/v3/fetch/ff/fffc27e3aff4529172c9897d7abf673c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062670"/>
            <a:ext cx="648072" cy="518458"/>
          </a:xfrm>
          <a:prstGeom prst="rect">
            <a:avLst/>
          </a:prstGeom>
          <a:noFill/>
        </p:spPr>
      </p:pic>
      <p:pic>
        <p:nvPicPr>
          <p:cNvPr id="1032" name="Рисунок 13" descr="https://catherineasquithgallery.com/uploads/posts/2021-03/1614575055_89-p-sad-na-belom-fone-1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516216" y="5317210"/>
            <a:ext cx="720080" cy="560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1634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149385" cy="120248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«Бешеная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книжка»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чтение книги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вверх ногами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pic>
        <p:nvPicPr>
          <p:cNvPr id="1026" name="Picture 2" descr="C:\Users\Влад\Desktop\PHOTO-2022-03-20-15-29-39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5662936" cy="424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343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«Партизан»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(чтение с зажатым во рту карандашом)</a:t>
            </a:r>
          </a:p>
        </p:txBody>
      </p:sp>
      <p:pic>
        <p:nvPicPr>
          <p:cNvPr id="1027" name="Picture 3" descr="C:\Users\Влад\Desktop\Мар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75776"/>
            <a:ext cx="4752528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293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1"/>
            <a:ext cx="6543829" cy="288032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«Половинка слова»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 вариант. Прикрыть непрозрачной линейкой одну строчку в книге так, чтобы было видно только верхнюю часть слов. Задача: прочитать текст, видя только верхушки букв.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 вариант. Переместить линейку выше, показ только нижней части слов. Чтение. </a:t>
            </a:r>
          </a:p>
          <a:p>
            <a:endParaRPr lang="ru-RU" dirty="0"/>
          </a:p>
        </p:txBody>
      </p:sp>
      <p:pic>
        <p:nvPicPr>
          <p:cNvPr id="2050" name="Picture 2" descr="C:\Users\Влад\Desktop\PHOTO-2022-03-20-15-29-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84984"/>
            <a:ext cx="3373966" cy="25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33655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485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132</TotalTime>
  <Words>242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  Приемы формирования  читательских умений и навыков на логопедических занятиях  с детьми ОВЗ</vt:lpstr>
      <vt:lpstr>Слайд 2</vt:lpstr>
      <vt:lpstr>  Дисграфия – это частичное специфическое нарушение  (расстройство) процесса письма, трудности в овладении письменной речью.  Дисграфией следует называть стойкую неспособность овладеть навыками письма по правилам графики, несмотря на достаточный уровень интеллектуального и речевого развития и отсутствие грубых нарушений зрения и слуха.   Дислексия - это частичное расстройство процесса овладения чтением, проявляющееся в многочисленных повторяющихся ошибках стойкого характера, обусловленное несформированностью психических функций, участвующих в процессе овладения чтением.  Дислексия – частичное специфическое нарушение процесса чтения, обусловленное несформированностью (нарушением) высших психических функций (ВПФ) и проявляющееся  в повторяющихся ошибках стойкого характера.   </vt:lpstr>
      <vt:lpstr>Слайд 4</vt:lpstr>
      <vt:lpstr>    Приём «Фотоглаз»  За 20 секунд дети должны взглядом «сфотографировать» слова или прослушать и ответить на вопрос «Есть ли среди этих слов...?» Например: ОРЕХ   РУЧЕЙ   ПЕРЬЯ   РАЗОГНАЛСЯ  ТРОПИНКА Обучающимся с ОВЗ предлагается выбирать картинки услышанных слов. </vt:lpstr>
      <vt:lpstr>     Упражнение "Муха".   Данное упражнение помогает развивать у детей ориентировку  в пространстве, на себе и на листе бумаги, и различать букву и её зеркального двойника.     </vt:lpstr>
      <vt:lpstr>Упражнение «Бешеная книжка»  (чтение книги вверх ногами). </vt:lpstr>
      <vt:lpstr>Упражнение «Партизан»  (чтение с зажатым во рту карандашом)</vt:lpstr>
      <vt:lpstr>Слайд 9</vt:lpstr>
      <vt:lpstr>Благодарю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Приемы формирования читательских умений и навыков на логопедических занятиях с детьми ОВЗ</dc:title>
  <dc:creator>Влад</dc:creator>
  <cp:lastModifiedBy>user</cp:lastModifiedBy>
  <cp:revision>14</cp:revision>
  <dcterms:created xsi:type="dcterms:W3CDTF">2022-02-18T11:46:33Z</dcterms:created>
  <dcterms:modified xsi:type="dcterms:W3CDTF">2022-03-22T06:14:42Z</dcterms:modified>
</cp:coreProperties>
</file>