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Доля</a:t>
            </a:r>
            <a:r>
              <a:rPr lang="ru-RU" baseline="0" dirty="0"/>
              <a:t> грамотных до революции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2"/>
                <c:pt idx="0">
                  <c:v>всего 123 млн </c:v>
                </c:pt>
                <c:pt idx="1">
                  <c:v>грамотных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 formatCode="0%">
                  <c:v>1.26</c:v>
                </c:pt>
                <c:pt idx="1">
                  <c:v>0.21099999999999999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91-44D7-A3E8-D0EE58F6DB6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396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4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6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0840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84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78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18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90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7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2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95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1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1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44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6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25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1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51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Ликвидация неграмотности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53285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Вторым этапом в системе образования рабочих и крестьян стали школы для малограмотных. Цели обучения : основы обществоведения, экономической географии и истории. Кроме того, в деревне предполагалось обучение началам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агро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и зоотехники, а в городе – политехнических наук.</a:t>
            </a:r>
          </a:p>
          <a:p>
            <a:endParaRPr lang="ru-RU" dirty="0"/>
          </a:p>
        </p:txBody>
      </p:sp>
      <p:pic>
        <p:nvPicPr>
          <p:cNvPr id="3" name="Рисунок 2" descr="c5d4b6aea3f6d9bda370d2a2adec817d--russian-revolution-propaganda-ar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88840"/>
            <a:ext cx="2504493" cy="3356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ae6eaa269e177abb4383e5b7c4f19f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836" y="2132856"/>
            <a:ext cx="3853081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лист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869160"/>
            <a:ext cx="1296144" cy="1411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55446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Кампания по ликвидации безграмотности (с 1919 г. до начала 1940-х гг.) – массовое обучение грамоте взрослых и подростков, не посещавших школу</a:t>
            </a:r>
          </a:p>
        </p:txBody>
      </p:sp>
      <p:pic>
        <p:nvPicPr>
          <p:cNvPr id="3" name="Рисунок 2" descr="image007_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104" y="1124745"/>
            <a:ext cx="568061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59632" y="4941168"/>
            <a:ext cx="54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Неграмотность, в первую очередь  была среди сельского населения, </a:t>
            </a:r>
          </a:p>
        </p:txBody>
      </p:sp>
      <p:pic>
        <p:nvPicPr>
          <p:cNvPr id="5" name="Рисунок 4" descr="школьные прин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5157192"/>
            <a:ext cx="1553233" cy="10003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Перепись 1897 г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43237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грамотность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1578">
            <a:off x="1403648" y="4581128"/>
            <a:ext cx="1538167" cy="1340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начале ХХ века вопрос о всеобщем образовании стал обязательным пунктом программ почти всех политических партий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1268760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Победившая в октябре 1917 г. партия большевиков вскоре приступила к реализации этой программы: уже в декабре того же года </a:t>
            </a:r>
          </a:p>
        </p:txBody>
      </p:sp>
      <p:pic>
        <p:nvPicPr>
          <p:cNvPr id="4" name="Рисунок 3" descr="лунач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2816"/>
            <a:ext cx="1826532" cy="2567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круп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276872"/>
            <a:ext cx="1828716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22512" y="486480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Луначарский А.В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Первый нарком просвещения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8" y="515719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Крупская Н.К руководитель внешкольного отдела</a:t>
            </a:r>
          </a:p>
        </p:txBody>
      </p:sp>
      <p:pic>
        <p:nvPicPr>
          <p:cNvPr id="8" name="Рисунок 7" descr="грам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591" y="3836104"/>
            <a:ext cx="1828800" cy="10287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4088" y="548680"/>
            <a:ext cx="273630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Сама кампания ликбеза началась позже: 26 декабря 1919 г. Советом Народных Комиссаров (СНК) был принят декрет «О ликвидации безграмотности среди населения РСФСР». В первом пункте декрета объявлялось обязательное обучение грамоте на родном или русском языке (по желанию) граждан в возрасте от 8 до 50 лет, – чтобы предоставить им возможность «сознательно участвовать» в политической жизни страны</a:t>
            </a:r>
          </a:p>
          <a:p>
            <a:endParaRPr lang="ru-RU" dirty="0"/>
          </a:p>
        </p:txBody>
      </p:sp>
      <p:pic>
        <p:nvPicPr>
          <p:cNvPr id="3" name="Рисунок 2" descr="256170441_0_0_0_0_600x0_80_0_0_92fe38226f72816b1990fa6be7fd256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692696"/>
            <a:ext cx="2549860" cy="2039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47e75565a3e738611a9f3dd13e2a36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645024"/>
            <a:ext cx="2812554" cy="1821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школ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933056"/>
            <a:ext cx="1553369" cy="1380772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92696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Массовая неграмотность находилась в вопиющем противоречии с политическим пробуждением граждан и затрудняла осуществление исторических задач преобразования страны на социалистических началах </a:t>
            </a:r>
          </a:p>
        </p:txBody>
      </p:sp>
      <p:pic>
        <p:nvPicPr>
          <p:cNvPr id="3" name="Рисунок 2" descr="9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276872"/>
            <a:ext cx="2334005" cy="3501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4653136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Новой власти требовался новый человек, полностью понимавший и поддерживающий политические и экономические лозунги</a:t>
            </a:r>
          </a:p>
        </p:txBody>
      </p:sp>
      <p:pic>
        <p:nvPicPr>
          <p:cNvPr id="5" name="Рисунок 4" descr="книга шев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276872"/>
            <a:ext cx="1793776" cy="13453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31683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декрете с подписью председателя СНК В.И. Ульянова (Ленина) декларировалось следующее: каждый населенный пункт, где количество неграмотных было больше 15 пункт по ликвидации неграмотности –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ликпункт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dirty="0"/>
          </a:p>
        </p:txBody>
      </p:sp>
      <p:pic>
        <p:nvPicPr>
          <p:cNvPr id="3" name="Рисунок 2" descr="изб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620688"/>
            <a:ext cx="2493843" cy="1988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ц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785" y="3218049"/>
            <a:ext cx="2246432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лист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72" y="3573016"/>
            <a:ext cx="1413542" cy="1539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Что же именно имелось в виду под «безграмотностью» в системе ликбезов?</a:t>
            </a:r>
          </a:p>
          <a:p>
            <a:endParaRPr lang="ru-RU" dirty="0"/>
          </a:p>
        </p:txBody>
      </p:sp>
      <p:pic>
        <p:nvPicPr>
          <p:cNvPr id="4" name="Рисунок 3" descr="вопрос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060848"/>
            <a:ext cx="2185775" cy="3545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первую и главную очередь это было самое узкое понимание – азбучная неграмотность: на начальном этапе ликвидации целью было обучить людей технике чтения, письма и простого счета. </a:t>
            </a:r>
          </a:p>
        </p:txBody>
      </p:sp>
      <p:pic>
        <p:nvPicPr>
          <p:cNvPr id="3" name="Рисунок 2" descr="1595355146_likbez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00808"/>
            <a:ext cx="5615289" cy="3782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школьные прин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4437112"/>
            <a:ext cx="1331640" cy="8576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173</TotalTime>
  <Words>313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Impact</vt:lpstr>
      <vt:lpstr>Times New Roman</vt:lpstr>
      <vt:lpstr>Главное мероприятие</vt:lpstr>
      <vt:lpstr>Ликвидация неграмотности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Ликвидация неграмотности</dc:title>
  <dc:creator>User</dc:creator>
  <cp:lastModifiedBy>User</cp:lastModifiedBy>
  <cp:revision>20</cp:revision>
  <dcterms:created xsi:type="dcterms:W3CDTF">2022-01-20T14:00:39Z</dcterms:created>
  <dcterms:modified xsi:type="dcterms:W3CDTF">2022-11-10T14:06:54Z</dcterms:modified>
</cp:coreProperties>
</file>