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1" r:id="rId4"/>
    <p:sldId id="262" r:id="rId5"/>
    <p:sldId id="259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>
      <p:cViewPr>
        <p:scale>
          <a:sx n="70" d="100"/>
          <a:sy n="70" d="100"/>
        </p:scale>
        <p:origin x="-1838" y="-365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7FDDA-DB58-4325-98E3-FF74038ECDDF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6757-FB52-4893-BA95-170830D546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7FDDA-DB58-4325-98E3-FF74038ECDDF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6757-FB52-4893-BA95-170830D546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7FDDA-DB58-4325-98E3-FF74038ECDDF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6757-FB52-4893-BA95-170830D546BA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7FDDA-DB58-4325-98E3-FF74038ECDDF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6757-FB52-4893-BA95-170830D546B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7FDDA-DB58-4325-98E3-FF74038ECDDF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6757-FB52-4893-BA95-170830D546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7FDDA-DB58-4325-98E3-FF74038ECDDF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6757-FB52-4893-BA95-170830D546B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7FDDA-DB58-4325-98E3-FF74038ECDDF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6757-FB52-4893-BA95-170830D546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7FDDA-DB58-4325-98E3-FF74038ECDDF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6757-FB52-4893-BA95-170830D546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7FDDA-DB58-4325-98E3-FF74038ECDDF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6757-FB52-4893-BA95-170830D546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7FDDA-DB58-4325-98E3-FF74038ECDDF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6757-FB52-4893-BA95-170830D546BA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7FDDA-DB58-4325-98E3-FF74038ECDDF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6757-FB52-4893-BA95-170830D546B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E97FDDA-DB58-4325-98E3-FF74038ECDDF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0EF6757-FB52-4893-BA95-170830D546B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276872"/>
            <a:ext cx="7772400" cy="178010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Мастер-класс на тему «Использование </a:t>
            </a:r>
            <a:r>
              <a:rPr lang="ru-RU" b="1" dirty="0"/>
              <a:t>сервиса LearningApps.org для создания приложений в библиотеке </a:t>
            </a:r>
            <a:r>
              <a:rPr lang="ru-RU" b="1" dirty="0" smtClean="0"/>
              <a:t>МЭШ»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4437112"/>
            <a:ext cx="6400800" cy="1473200"/>
          </a:xfrm>
        </p:spPr>
        <p:txBody>
          <a:bodyPr>
            <a:normAutofit lnSpcReduction="10000"/>
          </a:bodyPr>
          <a:lstStyle/>
          <a:p>
            <a:pPr algn="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Работу подготовила </a:t>
            </a:r>
          </a:p>
          <a:p>
            <a:pPr algn="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 </a:t>
            </a:r>
          </a:p>
          <a:p>
            <a:pPr algn="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МАОУ СОШ № 19 </a:t>
            </a:r>
          </a:p>
          <a:p>
            <a:pPr algn="r"/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Папушой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Е.В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5690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sch1945uz.mskobr.ru/files/fwd/fh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4" y="0"/>
            <a:ext cx="913145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62790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myslide.ru/documents_3/0c9615d7d0cd915b5fe5a4f27e7150a5/img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328"/>
            <a:ext cx="9144000" cy="6846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65259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Рисунок 7" descr="http://www.anglistikdidaktikwiki.uni-jena.de/images/c/cd/Apps.jpg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82" y="3767137"/>
            <a:ext cx="4114800" cy="3090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Рисунок 13" descr="http://ito.vspu.net/ENK/2011-2012/MZN_2011-2012/mzn_imfito/Stud_rob/2014/Melnichuk/images/2,1.png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0099" y="2032794"/>
            <a:ext cx="3663950" cy="2792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Рисунок 4" descr="http://4.bp.blogspot.com/-KQvW_qlcVYY/UK03uiapp5I/AAAAAAAAInI/ga9aRCSsBTs/s1600/%D0%A0%D0%B8%D1%81%D1%83%D0%BD%D0%BE%D0%BA4.png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063" y="2747962"/>
            <a:ext cx="4359275" cy="329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7"/>
          <p:cNvSpPr>
            <a:spLocks noChangeArrowheads="1"/>
          </p:cNvSpPr>
          <p:nvPr/>
        </p:nvSpPr>
        <p:spPr bwMode="auto">
          <a:xfrm>
            <a:off x="846137" y="238125"/>
            <a:ext cx="7451725" cy="1747838"/>
          </a:xfrm>
          <a:prstGeom prst="rect">
            <a:avLst/>
          </a:prstGeom>
          <a:gradFill rotWithShape="1">
            <a:gsLst>
              <a:gs pos="0">
                <a:srgbClr val="99FF99">
                  <a:alpha val="37999"/>
                </a:srgbClr>
              </a:gs>
              <a:gs pos="100000">
                <a:srgbClr val="B9FFB9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ru-RU" sz="55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ooper Black" pitchFamily="18" charset="0"/>
                <a:cs typeface="Arial" pitchFamily="34" charset="0"/>
              </a:rPr>
              <a:t>LearningApps.org</a:t>
            </a:r>
            <a:endParaRPr kumimoji="0" lang="ru-RU" sz="5500" b="1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Kozuka Gothic Pro B" charset="-128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6242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714" y="1196752"/>
            <a:ext cx="912628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Плюсами данного сервиса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является: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1.	бесплатный;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2.	дружелюбный русскоязычный интерфейс;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3.	быстрота создания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интерактива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4.	моментальная проверка правильности выполнения задания;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5.	возможность встраивания задания на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html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-страницу;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6.	многие шаблоны поддерживают работу с картинками, звуком и видео;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7.	содержит большую коллекцию уже созданных другими учителями упражнений;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8.	возможен поиск упражнений по категориям (по предметам);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9.	постоянно развивается;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10.	возможность обмена интерактивными заданиям.</a:t>
            </a:r>
          </a:p>
        </p:txBody>
      </p:sp>
    </p:spTree>
    <p:extLst>
      <p:ext uri="{BB962C8B-B14F-4D97-AF65-F5344CB8AC3E}">
        <p14:creationId xmlns:p14="http://schemas.microsoft.com/office/powerpoint/2010/main" val="17443847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9426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185</TotalTime>
  <Words>34</Words>
  <Application>Microsoft Office PowerPoint</Application>
  <PresentationFormat>Экран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Волна</vt:lpstr>
      <vt:lpstr>Мастер-класс на тему «Использование сервиса LearningApps.org для создания приложений в библиотеке МЭШ»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Ученик11</dc:creator>
  <cp:lastModifiedBy>Елена</cp:lastModifiedBy>
  <cp:revision>5</cp:revision>
  <dcterms:created xsi:type="dcterms:W3CDTF">2021-02-24T06:23:14Z</dcterms:created>
  <dcterms:modified xsi:type="dcterms:W3CDTF">2021-03-22T15:02:23Z</dcterms:modified>
</cp:coreProperties>
</file>