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2" r:id="rId5"/>
    <p:sldId id="266" r:id="rId6"/>
    <p:sldId id="263" r:id="rId7"/>
    <p:sldId id="265" r:id="rId8"/>
    <p:sldId id="260" r:id="rId9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420759"/>
    <a:srgbClr val="580977"/>
    <a:srgbClr val="4F961A"/>
    <a:srgbClr val="FFCC00"/>
    <a:srgbClr val="FFFF00"/>
    <a:srgbClr val="C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30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FFFF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7F6B1-61B7-4280-B4B0-68FA5EFE10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714B6-1B76-4938-A3FE-8A99BEEFC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21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21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21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21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ome\Desktop\&#1101;&#1082;&#1086;&#1083;&#1086;&#1075;&#1080;&#1103;\zvuk-aplodismentov-v-teatre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angra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377225"/>
            <a:ext cx="1152128" cy="1161266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51520" y="217207"/>
            <a:ext cx="1512168" cy="15201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83768" y="217207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МБДОУ «ЦРР – детский сад № 123»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907705" y="1346542"/>
            <a:ext cx="60789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Дидактическая игра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«Подбери цвет к предмету»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(3 – 4 года ФЭМП)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6" name="Рисунок 5" descr="abelhinhas em png e gifs (3)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7744" y="2857500"/>
            <a:ext cx="1944216" cy="17401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92860" y="4837721"/>
            <a:ext cx="3199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Выполнила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воспитатель Пахомова  Н.Г.</a:t>
            </a:r>
            <a:endParaRPr lang="ru-RU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BF4F5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BF4F5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ramka_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8" y="0"/>
            <a:ext cx="9111944" cy="5715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326284"/>
            <a:ext cx="8280920" cy="4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знакомить детей 3-4 лет с цветовым спектром, упражнять в умении соотносить цветовые карточки (тарелочки) с цветом предмета (картинка).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развивать умение различать и называть основные цвета (красный, жёлтый, зелёный, синий, оранжевый);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учить находить «один» и «много» предметов;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закреплять умение отвечать на вопрос «Сколько?».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ka_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6826" cy="5715000"/>
          </a:xfrm>
          <a:prstGeom prst="rect">
            <a:avLst/>
          </a:prstGeom>
        </p:spPr>
      </p:pic>
      <p:pic>
        <p:nvPicPr>
          <p:cNvPr id="3" name="Рисунок 2" descr="plate-clip-art-1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721596"/>
            <a:ext cx="4464496" cy="1777380"/>
          </a:xfrm>
          <a:prstGeom prst="ellipse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339752" y="3937620"/>
            <a:ext cx="3888432" cy="1272141"/>
          </a:xfrm>
          <a:prstGeom prst="ellipse">
            <a:avLst/>
          </a:prstGeom>
          <a:noFill/>
          <a:ln w="1111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_d705174ae314410629f29a71b8b1b1fd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9388"/>
            <a:ext cx="1348581" cy="1280142"/>
          </a:xfrm>
          <a:prstGeom prst="rect">
            <a:avLst/>
          </a:prstGeom>
        </p:spPr>
      </p:pic>
      <p:pic>
        <p:nvPicPr>
          <p:cNvPr id="6" name="Рисунок 5" descr="5d0a5c7110678f3e91a9827b_swiig_carrots_big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811542">
            <a:off x="6283537" y="2522326"/>
            <a:ext cx="947060" cy="1932803"/>
          </a:xfrm>
          <a:prstGeom prst="rect">
            <a:avLst/>
          </a:prstGeom>
        </p:spPr>
      </p:pic>
      <p:pic>
        <p:nvPicPr>
          <p:cNvPr id="7" name="Рисунок 6" descr="bak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513684"/>
            <a:ext cx="1689532" cy="997293"/>
          </a:xfrm>
          <a:prstGeom prst="rect">
            <a:avLst/>
          </a:prstGeom>
        </p:spPr>
      </p:pic>
      <p:pic>
        <p:nvPicPr>
          <p:cNvPr id="8" name="Рисунок 7" descr="Banana_Transparent_Clip_Art_Image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45748">
            <a:off x="236576" y="4137642"/>
            <a:ext cx="1624935" cy="1040116"/>
          </a:xfrm>
          <a:prstGeom prst="rect">
            <a:avLst/>
          </a:prstGeom>
        </p:spPr>
      </p:pic>
      <p:pic>
        <p:nvPicPr>
          <p:cNvPr id="9" name="Рисунок 8" descr="broccoli-clip-art-7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937620"/>
            <a:ext cx="810757" cy="760084"/>
          </a:xfrm>
          <a:prstGeom prst="rect">
            <a:avLst/>
          </a:prstGeom>
        </p:spPr>
      </p:pic>
      <p:pic>
        <p:nvPicPr>
          <p:cNvPr id="10" name="Рисунок 9" descr="Dva-krasnyh-bolgarskih-pertsa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409228"/>
            <a:ext cx="792088" cy="896098"/>
          </a:xfrm>
          <a:prstGeom prst="rect">
            <a:avLst/>
          </a:prstGeom>
        </p:spPr>
      </p:pic>
      <p:pic>
        <p:nvPicPr>
          <p:cNvPr id="11" name="Рисунок 10" descr="grapesphoto006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09228"/>
            <a:ext cx="1080119" cy="1291772"/>
          </a:xfrm>
          <a:prstGeom prst="rect">
            <a:avLst/>
          </a:prstGeom>
        </p:spPr>
      </p:pic>
      <p:pic>
        <p:nvPicPr>
          <p:cNvPr id="12" name="Рисунок 11" descr="plum-fruit-png-clip-art-image-gallery-yopriceville-high-plum-fruit-png-5825_800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481236"/>
            <a:ext cx="720080" cy="952106"/>
          </a:xfrm>
          <a:prstGeom prst="rect">
            <a:avLst/>
          </a:prstGeom>
        </p:spPr>
      </p:pic>
      <p:pic>
        <p:nvPicPr>
          <p:cNvPr id="13" name="Рисунок 12" descr="Krasivaya-zheltaya-grusha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817385"/>
            <a:ext cx="936104" cy="1389934"/>
          </a:xfrm>
          <a:prstGeom prst="rect">
            <a:avLst/>
          </a:prstGeom>
        </p:spPr>
      </p:pic>
      <p:pic>
        <p:nvPicPr>
          <p:cNvPr id="15" name="Рисунок 14" descr="tomato-clip-art-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2137421"/>
            <a:ext cx="1060220" cy="980792"/>
          </a:xfrm>
          <a:prstGeom prst="rect">
            <a:avLst/>
          </a:prstGeom>
        </p:spPr>
      </p:pic>
      <p:pic>
        <p:nvPicPr>
          <p:cNvPr id="16" name="Рисунок 15" descr="pumpkin-clip-art-16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81236"/>
            <a:ext cx="1674317" cy="1657366"/>
          </a:xfrm>
          <a:prstGeom prst="rect">
            <a:avLst/>
          </a:prstGeom>
        </p:spPr>
      </p:pic>
      <p:pic>
        <p:nvPicPr>
          <p:cNvPr id="17" name="Рисунок 16" descr="xcucumber-006.png.pagespeed.ic.xoIj-dWWss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4664">
            <a:off x="4347607" y="719076"/>
            <a:ext cx="1497409" cy="720124"/>
          </a:xfrm>
          <a:prstGeom prst="rect">
            <a:avLst/>
          </a:prstGeom>
        </p:spPr>
      </p:pic>
      <p:pic>
        <p:nvPicPr>
          <p:cNvPr id="18" name="Рисунок 17" descr="TSelyj-apelsin-vid-sverhu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537242"/>
            <a:ext cx="851936" cy="880098"/>
          </a:xfrm>
          <a:prstGeom prst="rect">
            <a:avLst/>
          </a:prstGeom>
        </p:spPr>
      </p:pic>
      <p:pic>
        <p:nvPicPr>
          <p:cNvPr id="19" name="Рисунок 18" descr="5c52a9b80eec1168a2e6f6fd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921396"/>
            <a:ext cx="864096" cy="885258"/>
          </a:xfrm>
          <a:prstGeom prst="rect">
            <a:avLst/>
          </a:prstGeom>
        </p:spPr>
      </p:pic>
      <p:pic>
        <p:nvPicPr>
          <p:cNvPr id="20" name="Рисунок 19" descr="266768aae54b3c7774e90f6c32502a7d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21396"/>
            <a:ext cx="1329672" cy="138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5 0.02111 C -0.02083 0.00555 -0.01858 -0.00445 -0.01615 -0.01889 C -0.01215 -0.04167 -0.0099 -0.06473 -0.00139 -0.08473 C -0.00087 -0.08778 -0.00052 -0.09111 -3.05556E-6 -0.09417 C 0.00035 -0.09639 0.00139 -0.10361 0.00139 -0.10111 C 0.00139 -0.0675 -3.05556E-6 -0.03361 -3.05556E-6 3.33333E-6 " pathEditMode="relative" ptsTypes="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0.15945 C 0.00364 0.14861 0.00416 0.13667 0.00225 0.12417 C 0.00312 0.09084 0.00156 0.05584 0.01111 0.02528 C 0.0125 0.01584 0.01371 0.00972 0.01701 0.00167 C 0.01528 -0.00611 0.01475 -0.01555 0.00521 -0.00305 C -0.00122 0.00556 0.00069 0.01389 -0.00226 0.02306 C -0.00573 0.03389 -0.00834 0.04611 -0.0125 0.05584 C -0.01407 0.07667 -0.01476 0.0825 -0.02136 0.10056 C -0.02292 0.11334 -0.02431 0.12278 -0.02431 0.13584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C 0.00399 0.11305 0.00642 0.22694 -0.00434 0.33889 C -0.00382 0.34666 -0.00382 0.35472 -0.00295 0.3625 C 0.00035 0.38944 -5.55556E-7 0.36472 -5.55556E-7 0.37889 " pathEditMode="relative" rAng="0" ptsTypes="fff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24 0.07973 C -0.02951 0.06584 -0.0283 0.05195 -0.02048 0.03973 C -0.01545 0.01389 -0.01267 -0.0125 -0.00729 -0.03805 C -0.00434 -0.05194 0.00139 -0.06388 0.00452 -0.07805 C 0.00695 -0.00388 0.00695 -0.02388 0.00452 0.08667 C 0.00434 0.09139 0.00295 0.10084 0.00295 0.10112 " pathEditMode="relative" rAng="0" ptsTypes="fffff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29 0.02583 C -0.0302 -0.00195 -0.02812 -0.0225 -0.02205 -0.04722 C -0.02048 -0.0625 -0.01857 -0.07667 -0.01319 -0.08945 C -0.00955 -0.11389 -0.01441 -0.08556 -0.00885 -0.10584 C -0.0052 -0.11861 -0.0033 -0.13278 -3.33333E-6 -0.14584 C -0.00086 -0.12695 -0.00069 -0.10778 -0.00434 -0.08945 C -0.00382 -0.06834 -0.00416 -0.04695 -0.00295 -0.02584 C 0.00087 0.04111 -3.33333E-6 -0.05695 -3.33333E-6 2.22222E-6 " pathEditMode="relative" rAng="0" ptsTypes="fffffff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0.07278 C 0.01441 0.09361 0.0224 0.11139 0.02951 0.12917 C 0.03264 0.14833 0.0283 0.12861 0.03698 0.14806 C 0.03785 0.15 0.03767 0.15278 0.03837 0.155 C 0.04531 0.17722 0.04722 0.18361 0.06198 0.18806 C 0.07118 0.19806 0.06615 0.19833 0.07083 0.21167 C 0.0717 0.21417 0.07378 0.21444 0.07517 0.21639 C 0.07778 0.22 0.08021 0.22389 0.08246 0.22806 C 0.08611 0.23472 0.09288 0.24917 0.09288 0.24944 C 0.09687 0.26944 0.09045 0.23972 0.09878 0.26583 C 0.09965 0.26861 0.09913 0.27222 0.10017 0.275 C 0.10278 0.28222 0.10729 0.28722 0.11042 0.29389 C 0.11701 0.30861 0.12049 0.32389 0.12674 0.33861 C 0.12969 0.35833 0.12604 0.33778 0.13108 0.3575 C 0.13559 0.37528 0.1309 0.36833 0.13837 0.37639 C 0.13941 0.37861 0.1401 0.38111 0.14132 0.38333 C 0.14306 0.38667 0.14549 0.38861 0.14722 0.39222 C 0.15208 0.40333 0.14878 0.40611 0.15608 0.41389 C 0.15799 0.42361 0.16198 0.42389 0.16493 0.43278 C 0.16806 0.44194 0.17014 0.45222 0.17378 0.46111 C 0.17569 0.46583 0.1783 0.46972 0.17951 0.475 C 0.18246 0.48667 0.1842 0.49472 0.18993 0.50333 C 0.19253 0.52056 0.2 0.53389 0.20608 0.54806 C 0.20729 0.55833 0.21198 0.57111 0.21198 0.58111 C 0.21198 0.5975 0.21198 0.61417 0.21198 0.63056 " pathEditMode="relative" rAng="0" ptsTypes="ffffffffff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2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91 0.09028 C -0.02951 0.07917 -0.02673 0.06723 -0.02257 0.0575 C -0.02083 0.0475 -0.01858 0.04 -0.0151 0.03139 C -0.01319 0.02167 -0.00989 0.01306 -0.00781 0.00334 C -0.00364 -0.01583 -0.0033 -0.03861 0.00399 -0.05555 C 0.00816 -0.04583 0.00868 -0.03472 0.01285 -0.025 C 0.01632 0.01056 0.02448 0.04417 0.02448 0.08084 " pathEditMode="relative" ptsTypes="ffffff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48 0.11972 C -0.04791 0.09778 -0.04913 0.07444 -0.0408 0.05639 C -0.03628 0.03528 -0.0441 0.07 -0.03333 0.03528 C -0.03246 0.0325 -0.03264 0.02889 -0.03194 0.02583 C -0.02882 0.01333 -0.02344 0.0025 -0.02014 -0.00945 C -0.01614 -0.02361 -0.01285 -0.03917 -0.00989 -0.05417 C -0.00903 -0.0175 -0.00972 0.01639 0.00052 0.04917 C 0.00278 0.065 0.00486 0.06139 0.00486 0.07972 " pathEditMode="relative" rAng="0" ptsTypes="fffffff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-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8 0.13222 C -0.02796 0.10944 -0.02778 0.08666 -0.02691 0.06389 C -0.02622 0.04666 -0.02223 0.02916 -0.01962 0.01222 C -0.01493 -0.01723 -0.01025 -0.04695 -0.00348 -0.075 C -0.00191 -0.08139 0.00312 -0.11139 0.00538 -0.115 C 0.00694 -0.1175 0.00937 -0.11806 0.01128 -0.11973 C 0.01267 -0.10611 0.01336 -0.09417 0.01718 -0.08195 C 0.01944 -0.06639 0.01996 -0.05167 0.02448 -0.03723 C 0.02777 -0.00334 0.03263 0.02694 0.03923 0.05916 C 0.04114 0.06861 0.04166 0.07444 0.04513 0.08277 C 0.0467 0.09833 0.04652 0.09222 0.04652 0.10139 " pathEditMode="relative" rAng="0" ptsTypes="ffffffffff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19 0.08833 C -0.04045 0.06583 -0.03403 0.04305 -0.02743 0.0225 C -0.02604 0.00777 -0.02396 -0.01112 -0.02014 -0.02473 C -0.01806 -0.03195 -0.01511 -0.03862 -0.01285 -0.04584 C -0.00955 -0.06973 -0.01233 -0.06084 -0.00695 -0.07417 C -0.00018 -0.06334 -0.00052 -0.05084 0.00191 -0.03639 C 0.00191 -0.03612 0.00312 0.00944 0.00486 0.01777 C 0.00694 0.02861 0.01111 0.03777 0.01371 0.04833 C 0.01458 0.0625 0.01389 0.06611 0.01667 0.07638 C 0.01753 0.07972 0.01823 0.08305 0.01962 0.08583 C 0.02066 0.08805 0.02396 0.09055 0.02396 0.09083 " pathEditMode="relative" rAng="0" ptsTypes="ffffffffff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" y="-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24 0.01722 C -0.0849 0.01805 -0.08038 0.01916 -0.07604 0.01972 C -0.0691 0.02055 -0.06233 0.02083 -0.05538 0.02194 C -0.04896 0.02305 -0.04271 0.025 -0.03629 0.02666 C -0.03281 0.0275 -0.02604 0.02916 -0.02604 0.02944 C -0.00712 0.03861 0.01354 0.03139 0.03281 0.02666 C 0.0342 0.02583 0.03715 0.02694 0.03715 0.02444 C 0.03715 0.02166 0.03455 0.02 0.03281 0.01972 C 0.02396 0.01778 0.0151 0.01778 0.00625 0.01722 C -0.0158 0.01611 -0.03785 0.01583 -0.0599 0.015 C -0.06701 0.0125 -0.07379 0.01139 -0.07899 0.00305 " pathEditMode="relative" rAng="0" ptsTypes="ffffffffff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11111E-6 C 0.02343 -0.00278 0.04722 -0.00389 0.07048 -0.00945 C 0.09287 -0.01473 0.1144 -0.02417 0.1368 -0.02834 C 0.13576 -0.03139 0.13558 -0.03556 0.13385 -0.03778 C 0.13228 -0.03973 0.12985 -0.03889 0.12794 -0.04 C 0.10798 -0.05306 0.12447 -0.0475 0.1059 -0.05195 C 0.08871 -0.05111 0.07152 -0.05084 0.05433 -0.04945 C 0.04253 -0.04834 0.03593 -0.04 0.02204 -0.04 " pathEditMode="relative" ptsTypes="fffffff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C -0.01823 0.00194 -0.03211 0.00055 -0.04705 0.01639 C -0.05052 0.01555 -0.05468 0.01778 -0.05729 0.01416 C -0.05885 0.01222 -0.05798 0.00528 -0.0559 0.00472 C -0.0375 0.00028 0.01858 2.22222E-6 5.55556E-7 2.22222E-6 Z " pathEditMode="relative" ptsTypes="fffff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3 0.05278 C 0.02639 0.06111 0.02362 0.06584 0.01684 0.06917 C 0.01059 0.07556 0.00278 0.08361 -0.00382 0.08806 C -0.01198 0.09361 -0.01961 0.09389 -0.02725 0.10222 C -0.03125 0.12 -0.04045 0.11556 -0.05225 0.11861 C -0.06232 0.12111 -0.06302 0.12167 -0.0743 0.12584 C -0.08055 0.1325 -0.08611 0.13306 -0.09357 0.135 C -0.10191 0.14417 -0.10902 0.14667 -0.11857 0.15167 C -0.13263 0.15917 -0.14583 0.16972 -0.15972 0.1775 C -0.16319 0.17945 -0.17899 0.18195 -0.1802 0.18222 C -0.18819 0.18722 -0.19548 0.19556 -0.20382 0.19861 C -0.21198 0.205 -0.221 0.20806 -0.22882 0.215 C -0.23663 0.22195 -0.23836 0.22889 -0.24791 0.23389 C -0.25573 0.2425 -0.26527 0.25028 -0.2743 0.255 C -0.28402 0.26667 -0.29305 0.27472 -0.30382 0.28334 C -0.30989 0.29361 -0.31284 0.29056 -0.31996 0.2975 C -0.32638 0.30389 -0.33211 0.30917 -0.33906 0.31389 C -0.34166 0.31584 -0.3493 0.32 -0.3493 0.32584 " pathEditMode="relative" rAng="0" ptsTypes="fffffffffffffffff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8.88889E-6 C -0.02396 0.00084 -0.04809 0.00084 -0.07205 0.00223 C -0.07361 0.00223 -0.075 0.00445 -0.07656 0.00473 C -0.09566 0.00751 -0.13385 0.01167 -0.13385 0.01167 C -0.13524 0.01251 -0.13819 0.01139 -0.13819 0.01389 C -0.13819 0.01639 -0.13541 0.01584 -0.13385 0.01639 C -0.13055 0.01751 -0.12708 0.01751 -0.12361 0.01862 C -0.11632 0.02084 -0.11111 0.02612 -0.10451 0.03056 C -0.09514 0.03695 -0.08368 0.03973 -0.07361 0.04223 C -0.046 0.05751 -0.01059 0.05167 0.01771 0.05167 " pathEditMode="relative" ptsTypes="fffffffffA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ka_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6826" cy="5715000"/>
          </a:xfrm>
          <a:prstGeom prst="rect">
            <a:avLst/>
          </a:prstGeom>
        </p:spPr>
      </p:pic>
      <p:pic>
        <p:nvPicPr>
          <p:cNvPr id="3" name="Рисунок 2" descr="plate-clip-art-1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721596"/>
            <a:ext cx="4320480" cy="1696075"/>
          </a:xfrm>
          <a:prstGeom prst="ellipse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195736" y="3937620"/>
            <a:ext cx="3888432" cy="1272141"/>
          </a:xfrm>
          <a:prstGeom prst="ellipse">
            <a:avLst/>
          </a:prstGeom>
          <a:noFill/>
          <a:ln w="111125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_d705174ae314410629f29a71b8b1b1fd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9388"/>
            <a:ext cx="1348581" cy="1280142"/>
          </a:xfrm>
          <a:prstGeom prst="rect">
            <a:avLst/>
          </a:prstGeom>
        </p:spPr>
      </p:pic>
      <p:pic>
        <p:nvPicPr>
          <p:cNvPr id="6" name="Рисунок 5" descr="5d0a5c7110678f3e91a9827b_swiig_carrots_big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811542">
            <a:off x="6787594" y="2522326"/>
            <a:ext cx="947060" cy="1932803"/>
          </a:xfrm>
          <a:prstGeom prst="rect">
            <a:avLst/>
          </a:prstGeom>
        </p:spPr>
      </p:pic>
      <p:pic>
        <p:nvPicPr>
          <p:cNvPr id="7" name="Рисунок 6" descr="bak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513684"/>
            <a:ext cx="1689532" cy="997293"/>
          </a:xfrm>
          <a:prstGeom prst="rect">
            <a:avLst/>
          </a:prstGeom>
        </p:spPr>
      </p:pic>
      <p:pic>
        <p:nvPicPr>
          <p:cNvPr id="8" name="Рисунок 7" descr="Banana_Transparent_Clip_Art_Image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4920">
            <a:off x="236576" y="4137642"/>
            <a:ext cx="1624935" cy="1040116"/>
          </a:xfrm>
          <a:prstGeom prst="rect">
            <a:avLst/>
          </a:prstGeom>
        </p:spPr>
      </p:pic>
      <p:pic>
        <p:nvPicPr>
          <p:cNvPr id="9" name="Рисунок 8" descr="broccoli-clip-art-7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937620"/>
            <a:ext cx="810757" cy="760084"/>
          </a:xfrm>
          <a:prstGeom prst="rect">
            <a:avLst/>
          </a:prstGeom>
        </p:spPr>
      </p:pic>
      <p:pic>
        <p:nvPicPr>
          <p:cNvPr id="10" name="Рисунок 9" descr="Dva-krasnyh-bolgarskih-pertsa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377226"/>
            <a:ext cx="792088" cy="896098"/>
          </a:xfrm>
          <a:prstGeom prst="rect">
            <a:avLst/>
          </a:prstGeom>
        </p:spPr>
      </p:pic>
      <p:pic>
        <p:nvPicPr>
          <p:cNvPr id="11" name="Рисунок 10" descr="grapesphoto006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81236"/>
            <a:ext cx="1080119" cy="1291772"/>
          </a:xfrm>
          <a:prstGeom prst="rect">
            <a:avLst/>
          </a:prstGeom>
        </p:spPr>
      </p:pic>
      <p:pic>
        <p:nvPicPr>
          <p:cNvPr id="12" name="Рисунок 11" descr="plum-fruit-png-clip-art-image-gallery-yopriceville-high-plum-fruit-png-5825_800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841276"/>
            <a:ext cx="720080" cy="952106"/>
          </a:xfrm>
          <a:prstGeom prst="rect">
            <a:avLst/>
          </a:prstGeom>
        </p:spPr>
      </p:pic>
      <p:pic>
        <p:nvPicPr>
          <p:cNvPr id="13" name="Рисунок 12" descr="Krasivaya-zheltaya-grusha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817385"/>
            <a:ext cx="936104" cy="1389934"/>
          </a:xfrm>
          <a:prstGeom prst="rect">
            <a:avLst/>
          </a:prstGeom>
        </p:spPr>
      </p:pic>
      <p:pic>
        <p:nvPicPr>
          <p:cNvPr id="15" name="Рисунок 14" descr="tomato-clip-art-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993404"/>
            <a:ext cx="1060220" cy="980792"/>
          </a:xfrm>
          <a:prstGeom prst="rect">
            <a:avLst/>
          </a:prstGeom>
        </p:spPr>
      </p:pic>
      <p:pic>
        <p:nvPicPr>
          <p:cNvPr id="16" name="Рисунок 15" descr="pumpkin-clip-art-16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81236"/>
            <a:ext cx="1674317" cy="1657366"/>
          </a:xfrm>
          <a:prstGeom prst="rect">
            <a:avLst/>
          </a:prstGeom>
        </p:spPr>
      </p:pic>
      <p:pic>
        <p:nvPicPr>
          <p:cNvPr id="17" name="Рисунок 16" descr="xcucumber-006.png.pagespeed.ic.xoIj-dWWss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4664">
            <a:off x="4347607" y="719076"/>
            <a:ext cx="1497409" cy="720124"/>
          </a:xfrm>
          <a:prstGeom prst="rect">
            <a:avLst/>
          </a:prstGeom>
        </p:spPr>
      </p:pic>
      <p:pic>
        <p:nvPicPr>
          <p:cNvPr id="18" name="Рисунок 17" descr="TSelyj-apelsin-vid-sverhu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537242"/>
            <a:ext cx="851936" cy="880098"/>
          </a:xfrm>
          <a:prstGeom prst="rect">
            <a:avLst/>
          </a:prstGeom>
        </p:spPr>
      </p:pic>
      <p:pic>
        <p:nvPicPr>
          <p:cNvPr id="19" name="Рисунок 18" descr="5c52a9b80eec1168a2e6f6fd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993404"/>
            <a:ext cx="864096" cy="885258"/>
          </a:xfrm>
          <a:prstGeom prst="rect">
            <a:avLst/>
          </a:prstGeom>
        </p:spPr>
      </p:pic>
      <p:pic>
        <p:nvPicPr>
          <p:cNvPr id="20" name="Рисунок 19" descr="266768aae54b3c7774e90f6c32502a7d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09428"/>
            <a:ext cx="1329672" cy="138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C 0.21424 0.00667 0.10295 0.00473 0.33386 0.00473 " pathEditMode="relative" ptsTypes="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55556E-6 C -0.00295 -0.01555 -0.00903 -0.01249 -0.0191 -0.01416 C -0.03889 -0.01305 -0.05104 -0.01555 -0.06771 -0.00722 C -0.06719 -0.00333 -0.06754 0.0014 -0.06615 0.00473 C -0.06406 0.00973 -0.05955 0.01056 -0.0559 0.01167 C -0.04913 0.01362 -0.01163 0.01612 -0.00886 0.0164 C 0.05208 0.01973 0.05156 -0.01333 0.05156 0.02112 " pathEditMode="relative" ptsTypes="ffffff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C 0.00486 0.02195 0.00555 0.04556 0.00885 0.06806 C 0.00937 0.07584 0.00955 0.08389 0.01042 0.09167 C 0.0125 0.10889 0.01892 0.1225 0.02222 0.13861 C 0.02674 0.16028 0.02969 0.18278 0.03385 0.20473 C 0.03437 0.21417 0.0342 0.22361 0.03542 0.23278 C 0.03576 0.23556 0.03802 0.23723 0.03837 0.24 C 0.03976 0.25445 0.03594 0.28306 0.04427 0.29639 " pathEditMode="relative" ptsTypes="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C 0.01268 0.00305 0.0257 0.00527 0.0382 0.00944 C 0.01789 -0.00723 -0.00399 -0.0025 -0.02638 -0.0025 " pathEditMode="relative" ptsTypes="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55556E-6 C -0.00122 -0.01084 -0.00278 -0.02001 -0.00452 -0.03056 C -0.00399 -0.04223 -0.00521 -0.05473 -0.00295 -0.06584 C -0.00226 -0.06889 0.00035 -0.06167 0.00139 -0.05889 C 0.00295 -0.05445 0.0033 -0.04945 0.00434 -0.04473 C 0.0066 -0.03501 0.00972 -0.02501 0.01319 -0.01639 C 0.01476 -0.00862 0.01458 -0.00806 0.01753 -5.55556E-6 C 0.0184 0.00249 0.02048 0.00694 0.02048 0.00694 " pathEditMode="relative" ptsTypes="fffffff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C 0.02362 -0.00083 0.04705 -0.00083 0.07066 -0.00222 C 0.07362 -0.0025 0.07744 -0.00139 0.07952 -0.00472 C 0.08073 -0.00667 0.07674 -0.00861 0.075 -0.00944 C 0.07223 -0.01083 0.0691 -0.01083 0.06615 -0.01167 C 0.05122 -0.02028 0.06337 -0.01417 0.02796 -0.01417 " pathEditMode="relative" ptsTypes="fffff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5.55556E-6 C 0.00052 -0.02027 0.0007 -0.04083 0.00156 -0.0611 C 0.00191 -0.06888 0.00382 -0.0686 0.0059 -0.07527 C 0.00955 -0.08666 0.00538 -0.0786 0.00886 -0.09194 C 0.01059 -0.09888 0.01372 -0.10666 0.01632 -0.11305 C 0.02674 -0.16666 0.01268 -0.06722 0.02205 -0.03527 " pathEditMode="relative" ptsTypes="fffff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C -0.00052 0.02361 -0.00052 0.04694 -0.00139 0.07056 C -0.00156 0.07444 -0.00295 0.07833 -0.00295 0.08222 C -0.00295 0.08472 -0.00208 0.0775 -0.00139 0.07528 C 0.00399 0.05944 0.00156 0.0625 0.00885 0.05889 C 0.01406 0.04639 0.0191 0.04444 0.0191 0.02833 " pathEditMode="relative" ptsTypes="fffff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55556E-6 C 0.03194 -0.00084 0.06371 -0.00029 0.09566 -0.00251 C 0.09826 -0.00279 0.10208 -0.00306 0.10295 -0.00695 C 0.10364 -0.01001 0.09896 -0.00862 0.09705 -0.00945 C 0.08854 -0.01334 0.07066 -0.0164 0.07066 -0.0164 C 0.00816 -0.0114 0.03003 -0.0264 -1.38889E-6 -5.55556E-6 Z " pathEditMode="relative" ptsTypes="ffffff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5 -0.03056 C -0.03785 -0.03889 -0.02778 -0.03556 -0.05295 -0.03278 C -0.05868 -0.02972 -0.06128 -0.02833 -0.06319 -0.01889 C -0.04739 0.00722 -0.00434 -0.00167 0.01476 1.11111E-6 C 0.01962 0.00028 0.00486 1.11111E-6 -8.33333E-7 1.11111E-6 " pathEditMode="relative" rAng="0" ptsTypes="ffff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C -0.0125 0.01305 -0.01303 0.04361 -0.0191 0.06361 C -0.02257 0.075 -0.02535 0.08805 -0.02952 0.09889 C -0.03473 0.11278 -0.04202 0.12472 -0.04705 0.13889 C -0.04896 0.14416 -0.04948 0.15028 -0.05157 0.15528 C -0.05782 0.17055 -0.05417 0.15472 -0.05886 0.16944 C -0.06112 0.17666 -0.06181 0.18528 -0.0632 0.19305 C -0.06459 0.21028 -0.07084 0.23944 -0.06181 0.25416 C -0.05712 0.26166 -0.05174 0.26778 -0.04705 0.27528 C -0.04445 0.27916 -0.04115 0.28944 -0.04115 0.28944 C -0.03872 0.30194 -0.04098 0.31944 -0.03542 0.32944 " pathEditMode="relative" ptsTypes="ffffffffffA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55556E-6 C 0.17674 -0.00334 0.17396 -5.55556E-6 0.11181 -0.00945 C 0.08472 -0.02501 0.04514 -0.0189 0.02066 -0.0189 " pathEditMode="relative" ptsTypes="ff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C -0.01042 -0.00555 -0.01858 -0.00889 -0.02934 -0.01166 C -0.05573 -0.01083 -0.08229 -0.00944 -0.10868 -0.00944 C -0.11024 -0.00944 -0.11406 -0.00972 -0.11319 -0.01166 C -0.11128 -0.01639 -0.09705 -0.01861 -0.09549 -0.01889 C -0.06823 -0.03277 -0.03837 -0.02805 -0.01024 -0.02805 " pathEditMode="relative" ptsTypes="fffff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C 0.00121 0.00611 0.00069 0.00945 0.0059 0.00945 C 0.0368 0.00945 0.06753 0.00778 0.09843 0.00695 C 0.10954 0.00278 0.09913 0.00639 0.11458 0.00222 C 0.11996 0.00084 0.13645 -0.00139 0.1309 -0.0025 C 0.12204 -0.00444 0.11319 -0.00083 0.10434 -4.44444E-6 C 0.0868 -0.00083 0.06284 0.00278 0.04409 -0.00694 C 0.03871 -0.0125 0.04114 -0.01028 0.0368 -0.01416 " pathEditMode="relative" ptsTypes="fffffffA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C 0.00104 -0.02611 0.00173 -0.05194 0.00434 -0.07778 C 0.01128 -0.06083 0.01614 -0.03944 0.01614 -0.01889 " pathEditMode="relative" ptsTypes="ffA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ka_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6826" cy="5715000"/>
          </a:xfrm>
          <a:prstGeom prst="rect">
            <a:avLst/>
          </a:prstGeom>
        </p:spPr>
      </p:pic>
      <p:pic>
        <p:nvPicPr>
          <p:cNvPr id="3" name="Рисунок 2" descr="plate-clip-art-1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721596"/>
            <a:ext cx="4320480" cy="1696075"/>
          </a:xfrm>
          <a:prstGeom prst="ellipse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195736" y="3937620"/>
            <a:ext cx="3888432" cy="1272141"/>
          </a:xfrm>
          <a:prstGeom prst="ellipse">
            <a:avLst/>
          </a:prstGeom>
          <a:noFill/>
          <a:ln w="11112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_d705174ae314410629f29a71b8b1b1fd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9388"/>
            <a:ext cx="1348581" cy="1280142"/>
          </a:xfrm>
          <a:prstGeom prst="rect">
            <a:avLst/>
          </a:prstGeom>
        </p:spPr>
      </p:pic>
      <p:pic>
        <p:nvPicPr>
          <p:cNvPr id="6" name="Рисунок 5" descr="5d0a5c7110678f3e91a9827b_swiig_carrots_big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811542">
            <a:off x="6787594" y="2522326"/>
            <a:ext cx="947060" cy="1932803"/>
          </a:xfrm>
          <a:prstGeom prst="rect">
            <a:avLst/>
          </a:prstGeom>
        </p:spPr>
      </p:pic>
      <p:pic>
        <p:nvPicPr>
          <p:cNvPr id="7" name="Рисунок 6" descr="bak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513684"/>
            <a:ext cx="1689532" cy="997293"/>
          </a:xfrm>
          <a:prstGeom prst="rect">
            <a:avLst/>
          </a:prstGeom>
        </p:spPr>
      </p:pic>
      <p:pic>
        <p:nvPicPr>
          <p:cNvPr id="8" name="Рисунок 7" descr="Banana_Transparent_Clip_Art_Image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4920">
            <a:off x="236576" y="4137642"/>
            <a:ext cx="1624935" cy="1040116"/>
          </a:xfrm>
          <a:prstGeom prst="rect">
            <a:avLst/>
          </a:prstGeom>
        </p:spPr>
      </p:pic>
      <p:pic>
        <p:nvPicPr>
          <p:cNvPr id="9" name="Рисунок 8" descr="broccoli-clip-art-7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937620"/>
            <a:ext cx="810757" cy="760084"/>
          </a:xfrm>
          <a:prstGeom prst="rect">
            <a:avLst/>
          </a:prstGeom>
        </p:spPr>
      </p:pic>
      <p:pic>
        <p:nvPicPr>
          <p:cNvPr id="10" name="Рисунок 9" descr="Dva-krasnyh-bolgarskih-pertsa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377226"/>
            <a:ext cx="792088" cy="896098"/>
          </a:xfrm>
          <a:prstGeom prst="rect">
            <a:avLst/>
          </a:prstGeom>
        </p:spPr>
      </p:pic>
      <p:pic>
        <p:nvPicPr>
          <p:cNvPr id="11" name="Рисунок 10" descr="grapesphoto006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81236"/>
            <a:ext cx="1080119" cy="1291772"/>
          </a:xfrm>
          <a:prstGeom prst="rect">
            <a:avLst/>
          </a:prstGeom>
        </p:spPr>
      </p:pic>
      <p:pic>
        <p:nvPicPr>
          <p:cNvPr id="12" name="Рисунок 11" descr="plum-fruit-png-clip-art-image-gallery-yopriceville-high-plum-fruit-png-5825_800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841276"/>
            <a:ext cx="720080" cy="952106"/>
          </a:xfrm>
          <a:prstGeom prst="rect">
            <a:avLst/>
          </a:prstGeom>
        </p:spPr>
      </p:pic>
      <p:pic>
        <p:nvPicPr>
          <p:cNvPr id="13" name="Рисунок 12" descr="Krasivaya-zheltaya-grusha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817385"/>
            <a:ext cx="936104" cy="1389934"/>
          </a:xfrm>
          <a:prstGeom prst="rect">
            <a:avLst/>
          </a:prstGeom>
        </p:spPr>
      </p:pic>
      <p:pic>
        <p:nvPicPr>
          <p:cNvPr id="15" name="Рисунок 14" descr="tomato-clip-art-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993404"/>
            <a:ext cx="1060220" cy="980792"/>
          </a:xfrm>
          <a:prstGeom prst="rect">
            <a:avLst/>
          </a:prstGeom>
        </p:spPr>
      </p:pic>
      <p:pic>
        <p:nvPicPr>
          <p:cNvPr id="16" name="Рисунок 15" descr="pumpkin-clip-art-16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81236"/>
            <a:ext cx="1674317" cy="1657366"/>
          </a:xfrm>
          <a:prstGeom prst="rect">
            <a:avLst/>
          </a:prstGeom>
        </p:spPr>
      </p:pic>
      <p:pic>
        <p:nvPicPr>
          <p:cNvPr id="17" name="Рисунок 16" descr="xcucumber-006.png.pagespeed.ic.xoIj-dWWss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4664">
            <a:off x="4347607" y="719076"/>
            <a:ext cx="1497409" cy="720124"/>
          </a:xfrm>
          <a:prstGeom prst="rect">
            <a:avLst/>
          </a:prstGeom>
        </p:spPr>
      </p:pic>
      <p:pic>
        <p:nvPicPr>
          <p:cNvPr id="18" name="Рисунок 17" descr="TSelyj-apelsin-vid-sverhu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537242"/>
            <a:ext cx="851936" cy="880098"/>
          </a:xfrm>
          <a:prstGeom prst="rect">
            <a:avLst/>
          </a:prstGeom>
        </p:spPr>
      </p:pic>
      <p:pic>
        <p:nvPicPr>
          <p:cNvPr id="19" name="Рисунок 18" descr="5c52a9b80eec1168a2e6f6fd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993404"/>
            <a:ext cx="864096" cy="885258"/>
          </a:xfrm>
          <a:prstGeom prst="rect">
            <a:avLst/>
          </a:prstGeom>
        </p:spPr>
      </p:pic>
      <p:pic>
        <p:nvPicPr>
          <p:cNvPr id="20" name="Рисунок 19" descr="266768aae54b3c7774e90f6c32502a7d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09428"/>
            <a:ext cx="1329672" cy="138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55556E-6 C -0.00295 -0.01555 -0.00903 -0.01249 -0.0191 -0.01416 C -0.03889 -0.01305 -0.05104 -0.01555 -0.06771 -0.00722 C -0.06719 -0.00333 -0.06754 0.0014 -0.06615 0.00473 C -0.06406 0.00973 -0.05955 0.01056 -0.0559 0.01167 C -0.04913 0.01362 -0.01163 0.01612 -0.00886 0.0164 C 0.05208 0.01973 0.05156 -0.01333 0.05156 0.02112 " pathEditMode="relative" ptsTypes="ffffff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C 0.01268 0.00305 0.0257 0.00527 0.0382 0.00944 C 0.01789 -0.00723 -0.00399 -0.0025 -0.02638 -0.0025 " pathEditMode="relative" ptsTypes="ff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55556E-6 C -0.00122 -0.01084 -0.00278 -0.02001 -0.00452 -0.03056 C -0.00399 -0.04223 -0.00521 -0.05473 -0.00295 -0.06584 C -0.00226 -0.06889 0.00035 -0.06167 0.00139 -0.05889 C 0.00295 -0.05445 0.0033 -0.04945 0.00434 -0.04473 C 0.0066 -0.03501 0.00972 -0.02501 0.01319 -0.01639 C 0.01476 -0.00862 0.01458 -0.00806 0.01753 -5.55556E-6 C 0.0184 0.00249 0.02048 0.00694 0.02048 0.00694 " pathEditMode="relative" ptsTypes="fffffff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5.55556E-6 C 0.00052 -0.02027 0.0007 -0.04083 0.00156 -0.0611 C 0.00191 -0.06888 0.00382 -0.0686 0.0059 -0.07527 C 0.00955 -0.08666 0.00538 -0.0786 0.00886 -0.09194 C 0.01059 -0.09888 0.01372 -0.10666 0.01632 -0.11305 C 0.02674 -0.16666 0.01268 -0.06722 0.02205 -0.03527 " pathEditMode="relative" ptsTypes="fffff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C -0.00052 0.02361 -0.00052 0.04694 -0.00139 0.07056 C -0.00156 0.07444 -0.00295 0.07833 -0.00295 0.08222 C -0.00295 0.08472 -0.00208 0.0775 -0.00139 0.07528 C 0.00399 0.05944 0.00156 0.0625 0.00885 0.05889 C 0.01406 0.04639 0.0191 0.04444 0.0191 0.02833 " pathEditMode="relative" ptsTypes="fffff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5 -0.03056 C -0.03785 -0.03889 -0.02778 -0.03556 -0.05295 -0.03278 C -0.05868 -0.02972 -0.06128 -0.02833 -0.06319 -0.01889 C -0.04739 0.00722 -0.00434 -0.00167 0.01476 1.11111E-6 C 0.01962 0.00028 0.00486 1.11111E-6 -8.33333E-7 1.11111E-6 " pathEditMode="relative" rAng="0" ptsTypes="ffff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0.10694 C -0.03056 0.11389 -0.03473 0.11805 -0.03959 0.12333 C -0.04046 0.12777 -0.0415 0.13444 -0.04393 0.1375 C -0.05052 0.14639 -0.06216 0.15333 -0.07049 0.15639 C -0.07917 0.17027 -0.08629 0.17722 -0.09688 0.18694 C -0.10157 0.19139 -0.11164 0.19861 -0.11164 0.19889 C -0.11407 0.205 -0.1165 0.21111 -0.11893 0.2175 C -0.12118 0.22361 -0.12674 0.22389 -0.13073 0.22694 C -0.13785 0.23277 -0.14393 0.24166 -0.15139 0.24583 C -0.16164 0.27861 -0.14688 0.23389 -0.15868 0.26222 C -0.16112 0.26833 -0.15921 0.27305 -0.1632 0.27861 C -0.16476 0.28083 -0.17639 0.28889 -0.17934 0.29055 C -0.18698 0.30861 -0.19809 0.31389 -0.21025 0.32111 C -0.21702 0.325 -0.22257 0.33166 -0.22934 0.33527 C -0.23507 0.34444 -0.24184 0.35055 -0.24844 0.35861 C -0.25122 0.36194 -0.2573 0.36805 -0.2573 0.36833 C -0.25834 0.37055 -0.25955 0.37277 -0.26025 0.37527 C -0.26146 0.37972 -0.26094 0.38583 -0.2632 0.38944 C -0.26615 0.39416 -0.26893 0.39861 -0.27188 0.40333 C -0.27344 0.40583 -0.27639 0.41055 -0.27639 0.41083 C -0.28021 0.42583 -0.28455 0.43972 -0.2882 0.45527 C -0.28959 0.46111 -0.29237 0.46583 -0.29393 0.47166 C -0.29653 0.48166 -0.29757 0.49083 -0.30139 0.5 C -0.30348 0.51055 -0.30643 0.52111 -0.31025 0.53055 C -0.31198 0.53889 -0.31164 0.535 -0.31164 0.54222 " pathEditMode="relative" rAng="0" ptsTypes="ffffffffffffffffffffffff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C -0.01042 -0.00555 -0.01858 -0.00889 -0.02934 -0.01166 C -0.05573 -0.01083 -0.08229 -0.00944 -0.10868 -0.00944 C -0.11024 -0.00944 -0.11406 -0.00972 -0.11319 -0.01166 C -0.11128 -0.01639 -0.09705 -0.01861 -0.09549 -0.01889 C -0.06823 -0.03277 -0.03837 -0.02805 -0.01024 -0.02805 " pathEditMode="relative" ptsTypes="fffff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C 0.00121 0.00611 0.00069 0.00945 0.0059 0.00945 C 0.0368 0.00945 0.06753 0.00778 0.09843 0.00695 C 0.10954 0.00278 0.09913 0.00639 0.11458 0.00222 C 0.11996 0.00084 0.13645 -0.00139 0.1309 -0.0025 C 0.12204 -0.00444 0.11319 -0.00083 0.10434 -4.44444E-6 C 0.0868 -0.00083 0.06284 0.00278 0.04409 -0.00694 C 0.03871 -0.0125 0.04114 -0.01028 0.0368 -0.01416 " pathEditMode="relative" ptsTypes="fffffffA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C 0.00104 -0.02611 0.00173 -0.05194 0.00434 -0.07778 C 0.01128 -0.06083 0.01614 -0.03944 0.01614 -0.01889 " pathEditMode="relative" ptsTypes="ff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46945E-18 C -0.00139 0.0025 -0.00313 0.00473 -0.00434 0.00723 C -0.00642 0.01167 -0.01024 0.02111 -0.01024 0.02111 C -0.01163 0.03445 -0.01406 0.04611 -0.01615 0.05889 C -0.01754 0.06778 -0.01823 0.07861 -0.02049 0.08723 C -0.02396 0.10028 -0.03038 0.11084 -0.03524 0.1225 C -0.03715 0.13834 -0.04392 0.17611 -0.05 0.19056 C -0.05382 0.21 -0.05226 0.19973 -0.05434 0.22111 C -0.05486 0.27278 -0.05434 0.32473 -0.05573 0.37639 C -0.0559 0.38056 -0.05799 0.38417 -0.05868 0.38834 C -0.05938 0.3925 -0.0599 0.41 -0.06163 0.41639 C -0.06372 0.42445 -0.06701 0.43195 -0.0691 0.44 C -0.07309 0.45556 -0.07361 0.47306 -0.07934 0.48723 C -0.08281 0.51084 -0.08837 0.53306 -0.0941 0.55528 C -0.09618 0.56306 -0.09688 0.56917 -0.1 0.57639 C -0.10538 0.60417 -0.0967 0.56167 -0.10434 0.59056 C -0.10816 0.60528 -0.10521 0.61084 -0.11458 0.62111 C -0.11372 0.61195 -0.11163 0.60223 -0.11163 0.59306 " pathEditMode="relative" ptsTypes="fffffffffffffffff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5 -2.22222E-6 C -0.02118 -0.01778 -0.02187 -0.02861 -0.01615 -0.0425 C -0.01372 -0.05444 -0.01198 -0.06472 -0.00747 -0.07528 C 0.00017 -0.05111 0 -0.02778 0 -2.22222E-6 " pathEditMode="relative" rAng="0" ptsTypes="fffA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-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5.55556E-6 C -0.00347 0.00083 -0.00695 0.00027 -0.01024 0.00222 C -0.01354 0.00416 -0.01615 0.0086 -0.0191 0.01166 C -0.02396 0.01666 -0.03073 0.01999 -0.03524 0.02583 C -0.04028 0.03249 -0.0434 0.03888 -0.05 0.04222 C -0.05573 0.04777 -0.0599 0.05555 -0.06615 0.0586 C -0.07083 0.06999 -0.07396 0.07083 -0.08229 0.07527 C -0.09792 0.09222 -0.07379 0.06722 -0.09254 0.08222 C -0.09479 0.08388 -0.09636 0.08749 -0.09844 0.08944 C -0.10226 0.09305 -0.1066 0.09472 -0.11024 0.0986 C -0.11511 0.10388 -0.11788 0.10999 -0.12344 0.11277 C -0.12639 0.11583 -0.12934 0.11916 -0.13229 0.12222 C -0.13368 0.12388 -0.13663 0.12694 -0.13663 0.12694 C -0.14201 0.13972 -0.15139 0.1436 -0.16024 0.14805 C -0.16597 0.15444 -0.17257 0.15972 -0.17934 0.16222 C -0.18976 0.17055 -0.19896 0.17999 -0.20868 0.19055 C -0.21771 0.20027 -0.24115 0.19277 -0.24115 0.19277 " pathEditMode="relative" ptsTypes="ffffffffffffffffA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1194 C -0.02222 -0.02083 -0.01927 -0.02667 -0.01771 -0.03528 C -0.0158 -0.04639 -0.0158 -0.05639 -0.01181 -0.06611 C -0.00625 -0.06305 -0.00573 -0.05861 -0.00452 -0.04944 C -0.00243 -0.03305 1.38889E-6 -0.01667 1.38889E-6 -1.11111E-6 " pathEditMode="relative" rAng="0" ptsTypes="ffffA">
                                      <p:cBhvr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77778E-6 C 0.00695 -0.00723 0.00886 -0.01751 0.01337 -0.02806 C 0.01389 -0.03278 0.01354 -0.03778 0.01476 -0.04223 C 0.01615 -0.04751 0.02066 -0.0564 0.02066 -0.0564 C 0.02604 -0.03028 0.02188 -0.05445 0.025 -0.0189 C 0.02674 0.00138 0.02657 -0.01723 0.02657 -0.00473 " pathEditMode="relative" ptsTypes="fffffA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ka_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6826" cy="5715000"/>
          </a:xfrm>
          <a:prstGeom prst="rect">
            <a:avLst/>
          </a:prstGeom>
        </p:spPr>
      </p:pic>
      <p:pic>
        <p:nvPicPr>
          <p:cNvPr id="3" name="Рисунок 2" descr="plate-clip-art-1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721596"/>
            <a:ext cx="4320480" cy="1696075"/>
          </a:xfrm>
          <a:prstGeom prst="ellipse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195736" y="3937620"/>
            <a:ext cx="3888432" cy="1272141"/>
          </a:xfrm>
          <a:prstGeom prst="ellipse">
            <a:avLst/>
          </a:prstGeom>
          <a:noFill/>
          <a:ln w="111125">
            <a:solidFill>
              <a:srgbClr val="4F96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_d705174ae314410629f29a71b8b1b1fd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9388"/>
            <a:ext cx="1348581" cy="1280142"/>
          </a:xfrm>
          <a:prstGeom prst="rect">
            <a:avLst/>
          </a:prstGeom>
        </p:spPr>
      </p:pic>
      <p:pic>
        <p:nvPicPr>
          <p:cNvPr id="6" name="Рисунок 5" descr="5d0a5c7110678f3e91a9827b_swiig_carrots_big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811542">
            <a:off x="6283537" y="2522326"/>
            <a:ext cx="947060" cy="1932803"/>
          </a:xfrm>
          <a:prstGeom prst="rect">
            <a:avLst/>
          </a:prstGeom>
        </p:spPr>
      </p:pic>
      <p:pic>
        <p:nvPicPr>
          <p:cNvPr id="7" name="Рисунок 6" descr="bak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513684"/>
            <a:ext cx="1689532" cy="997293"/>
          </a:xfrm>
          <a:prstGeom prst="rect">
            <a:avLst/>
          </a:prstGeom>
        </p:spPr>
      </p:pic>
      <p:pic>
        <p:nvPicPr>
          <p:cNvPr id="8" name="Рисунок 7" descr="Banana_Transparent_Clip_Art_Image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45748">
            <a:off x="236576" y="4137642"/>
            <a:ext cx="1624935" cy="1040116"/>
          </a:xfrm>
          <a:prstGeom prst="rect">
            <a:avLst/>
          </a:prstGeom>
        </p:spPr>
      </p:pic>
      <p:pic>
        <p:nvPicPr>
          <p:cNvPr id="9" name="Рисунок 8" descr="broccoli-clip-art-7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937620"/>
            <a:ext cx="810757" cy="760084"/>
          </a:xfrm>
          <a:prstGeom prst="rect">
            <a:avLst/>
          </a:prstGeom>
        </p:spPr>
      </p:pic>
      <p:pic>
        <p:nvPicPr>
          <p:cNvPr id="10" name="Рисунок 9" descr="Dva-krasnyh-bolgarskih-pertsa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377226"/>
            <a:ext cx="792088" cy="896098"/>
          </a:xfrm>
          <a:prstGeom prst="rect">
            <a:avLst/>
          </a:prstGeom>
        </p:spPr>
      </p:pic>
      <p:pic>
        <p:nvPicPr>
          <p:cNvPr id="11" name="Рисунок 10" descr="grapesphoto006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81236"/>
            <a:ext cx="1080119" cy="1291772"/>
          </a:xfrm>
          <a:prstGeom prst="rect">
            <a:avLst/>
          </a:prstGeom>
        </p:spPr>
      </p:pic>
      <p:pic>
        <p:nvPicPr>
          <p:cNvPr id="12" name="Рисунок 11" descr="plum-fruit-png-clip-art-image-gallery-yopriceville-high-plum-fruit-png-5825_800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481236"/>
            <a:ext cx="720080" cy="952106"/>
          </a:xfrm>
          <a:prstGeom prst="rect">
            <a:avLst/>
          </a:prstGeom>
        </p:spPr>
      </p:pic>
      <p:pic>
        <p:nvPicPr>
          <p:cNvPr id="13" name="Рисунок 12" descr="Krasivaya-zheltaya-grusha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777380"/>
            <a:ext cx="936104" cy="1389934"/>
          </a:xfrm>
          <a:prstGeom prst="rect">
            <a:avLst/>
          </a:prstGeom>
        </p:spPr>
      </p:pic>
      <p:pic>
        <p:nvPicPr>
          <p:cNvPr id="15" name="Рисунок 14" descr="tomato-clip-art-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2137420"/>
            <a:ext cx="1060220" cy="980792"/>
          </a:xfrm>
          <a:prstGeom prst="rect">
            <a:avLst/>
          </a:prstGeom>
        </p:spPr>
      </p:pic>
      <p:pic>
        <p:nvPicPr>
          <p:cNvPr id="16" name="Рисунок 15" descr="pumpkin-clip-art-16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81236"/>
            <a:ext cx="1674317" cy="1657366"/>
          </a:xfrm>
          <a:prstGeom prst="rect">
            <a:avLst/>
          </a:prstGeom>
        </p:spPr>
      </p:pic>
      <p:pic>
        <p:nvPicPr>
          <p:cNvPr id="17" name="Рисунок 16" descr="xcucumber-006.png.pagespeed.ic.xoIj-dWWss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4664">
            <a:off x="4347607" y="719076"/>
            <a:ext cx="1497409" cy="720124"/>
          </a:xfrm>
          <a:prstGeom prst="rect">
            <a:avLst/>
          </a:prstGeom>
        </p:spPr>
      </p:pic>
      <p:pic>
        <p:nvPicPr>
          <p:cNvPr id="18" name="Рисунок 17" descr="TSelyj-apelsin-vid-sverhu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537242"/>
            <a:ext cx="851936" cy="880098"/>
          </a:xfrm>
          <a:prstGeom prst="rect">
            <a:avLst/>
          </a:prstGeom>
        </p:spPr>
      </p:pic>
      <p:pic>
        <p:nvPicPr>
          <p:cNvPr id="19" name="Рисунок 18" descr="5c52a9b80eec1168a2e6f6fd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993404"/>
            <a:ext cx="864096" cy="885258"/>
          </a:xfrm>
          <a:prstGeom prst="rect">
            <a:avLst/>
          </a:prstGeom>
        </p:spPr>
      </p:pic>
      <p:pic>
        <p:nvPicPr>
          <p:cNvPr id="20" name="Рисунок 19" descr="266768aae54b3c7774e90f6c32502a7d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09428"/>
            <a:ext cx="1329672" cy="138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C -0.0033 -0.01639 0.00382 -0.04028 0.00746 -0.05639 C 0.01007 -0.11667 0.00833 -0.08444 0.0118 -0.06333 C 0.01302 -0.03389 0.01475 -0.01305 0.01475 0.01667 " pathEditMode="relative" ptsTypes="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6.93889E-18 C 0.00833 0.00417 0.01666 0.0075 0.02499 0.01167 C 0.02777 0.01306 0.02968 0.01722 0.03246 0.01889 C 0.03472 0.02028 0.03732 0.02028 0.03975 0.02111 C 0.05329 0.03445 0.07013 0.03834 0.08541 0.04472 C 0.09496 0.055 0.10694 0.05695 0.1177 0.06361 C 0.1276 0.06972 0.13663 0.075 0.14704 0.0775 C 0.16024 0.08556 0.15486 0.08278 0.16319 0.08695 C 0.16822 0.09222 0.17222 0.09806 0.17795 0.10111 C 0.18437 0.11667 0.19322 0.12667 0.20156 0.13889 C 0.20624 0.14556 0.21041 0.15306 0.21475 0.16 C 0.22118 0.17028 0.21371 0.16417 0.22204 0.17417 C 0.22847 0.18195 0.23645 0.18861 0.24409 0.19306 C 0.24965 0.20584 0.25937 0.21028 0.26614 0.22111 C 0.26909 0.22584 0.27499 0.23528 0.27499 0.23528 C 0.27708 0.24445 0.27499 0.24222 0.2809 0.24222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9972 C 0.00451 0.07083 0.00451 0.04167 0.00538 0.01278 C 0.00608 -0.00806 0.00694 0.00111 0.00833 0.00806 C 0.00885 0.02139 0.00903 0.04778 0.01128 0.06444 C 0.01302 0.07639 0.01875 0.08972 0.01875 0.10194 " pathEditMode="relative" rAng="0" ptsTypes="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0.08611 C -0.01163 0.07639 -0.01146 0.06583 -0.00833 0.05556 C -0.00521 0.04528 -0.0033 0.03611 -0.00104 0.025 C -0.00052 0.01722 -0.00104 0.00889 0.00052 0.00139 C 0.00122 -0.00167 0.00139 0.00778 0.00191 0.01083 C 0.00278 0.01556 0.00399 0.02028 0.00486 0.025 C 0.00903 0.04778 0.00938 0.05583 0.00938 0.08361 " pathEditMode="relative" rAng="0" ptsTypes="ffff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38 0.08527 C -0.02865 0.07166 -0.02969 0.05722 -0.02847 0.04083 C -0.02761 0.02888 -0.02708 0.01694 -0.02552 0.00527 C -0.02465 -0.00056 -0.02222 -0.00556 -0.02118 -0.01112 C -0.00643 0.00444 -0.01372 0.07166 -0.01372 0.08083 " pathEditMode="relative" rAng="0" ptsTypes="ffff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" y="-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66 0.1 C -0.01927 0.09916 -0.0165 0.10027 -0.01632 0.09777 C -0.0132 0.06361 -0.0158 0.03777 -0.01042 0.00611 C -0.00799 0.0075 -0.00469 0.00722 -0.00313 0.01055 C -0.00035 0.01666 0.00138 0.03194 0.00138 0.03222 C 0.00416 0.06083 0.00434 0.08972 0.00434 0.11889 " pathEditMode="relative" rAng="0" ptsTypes="fffff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0.10222 C -0.00694 0.06722 -0.00781 0.01306 -0.00139 -0.02028 C -0.00139 -0.00917 0.00018 0.04833 0.00018 0.07389 " pathEditMode="relative" rAng="0" ptsTypes="ff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0.02111 C -0.00885 0.02028 -0.01319 0.01944 -0.0118 0.01889 C -0.00712 0.01667 0.00781 0.01639 0.00295 0.01639 C -0.01423 0.01639 -0.03142 0.01806 -0.04861 0.01889 C -0.05885 0.02194 -0.06805 0.01917 -0.07795 0.01417 C -0.0717 0.01056 -0.06528 0.00778 -0.05885 0.00472 C -0.05087 -0.00417 -0.04618 -0.00278 -0.03541 -0.00472 C -0.02465 -0.01 -0.00885 -0.0125 -1.94444E-6 0 " pathEditMode="relative" rAng="0" ptsTypes="fffffff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-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C 0.00833 -0.02167 -0.00399 0.01277 0.00434 -0.04473 C 0.00521 -0.05028 0.01024 -0.05889 0.01024 -0.05889 C 0.01372 -0.07556 0.01233 -0.07778 0.01458 -0.06584 C 0.01563 -0.04139 0.0191 -0.02167 0.0191 0.00222 " pathEditMode="relative" ptsTypes="ffff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C -0.00191 0.00056 -0.01042 0.00167 -0.0132 0.00472 C -0.01632 0.00806 -0.01719 0.01556 -0.02049 0.01861 C -0.025 0.02278 -0.03021 0.02361 -0.03525 0.02583 C -0.05365 0.03389 -0.07657 0.03222 -0.09549 0.03528 C -0.11997 0.04722 -0.18629 0.04195 -0.1941 0.04222 C -0.21806 0.04306 -0.24219 0.04389 -0.26615 0.04472 C -0.29705 0.05417 -0.32118 0.05722 -0.35434 0.05861 C -0.38507 0.05611 -0.41146 0.05111 -0.44115 0.04695 C -0.44792 0.04361 -0.46181 0.04 -0.46181 0.04 " pathEditMode="relative" ptsTypes="fffffffff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C 0.00191 -0.02194 0.00052 -0.03333 0.00729 -0.04916 C 0.00851 -0.05666 0.00782 -0.08222 0.01181 -0.06333 C 0.01268 -0.04139 0.01163 -0.02555 0.01771 -0.00694 " pathEditMode="relative" ptsTypes="fff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1.11111E-6 C 0.00053 0.00694 0.00087 0.01417 0.00157 0.02111 C 0.00226 0.02833 0.00452 0.04222 0.00452 0.04222 C 0.01459 0.19806 0.0198 0.35722 0.00452 0.51306 C 0.00383 0.53583 0.00556 0.57417 -0.00138 0.59778 " pathEditMode="relative" ptsTypes="ffffA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9 0.07056 C -0.02864 0.05723 -0.02778 0.04361 -0.025 0.03056 C -0.02396 0.02584 -0.02413 0.02028 -0.02205 0.01667 C -0.02101 0.015 -0.0191 0.015 -0.01771 0.01417 C -0.01476 0.035 -0.01163 0.06056 -0.0059 0.08 " pathEditMode="relative" rAng="0" ptsTypes="ffffA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1 0.085 C -0.02657 0.0725 -0.02483 0.06195 -0.02327 0.04972 C -0.02275 0.04278 -0.02413 0.03472 -0.02188 0.02861 C -0.02084 0.02556 -0.01979 0.03472 -0.01893 0.03806 C -0.01667 0.04639 -0.01632 0.05361 -0.01302 0.06139 C -0.01163 0.06945 -0.01094 0.0775 -0.00851 0.085 " pathEditMode="relative" rAng="0" ptsTypes="fffffA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0.08028 C -0.02535 0.06778 -0.01945 0.0525 -0.01563 0.04028 C -0.01511 0.03723 -0.01511 0.02806 -0.01424 0.03084 C -0.01042 0.04306 -0.01025 0.07139 -0.00538 0.085 C -0.00052 0.09862 -0.00087 0.0875 -0.00087 0.09445 " pathEditMode="relative" rAng="0" ptsTypes="ffffA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ka_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6826" cy="5715000"/>
          </a:xfrm>
          <a:prstGeom prst="rect">
            <a:avLst/>
          </a:prstGeom>
        </p:spPr>
      </p:pic>
      <p:pic>
        <p:nvPicPr>
          <p:cNvPr id="3" name="Рисунок 2" descr="plate-clip-art-1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721596"/>
            <a:ext cx="4320480" cy="1696075"/>
          </a:xfrm>
          <a:prstGeom prst="ellipse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195736" y="3937620"/>
            <a:ext cx="3888432" cy="1272141"/>
          </a:xfrm>
          <a:prstGeom prst="ellipse">
            <a:avLst/>
          </a:prstGeom>
          <a:noFill/>
          <a:ln w="111125">
            <a:solidFill>
              <a:srgbClr val="4207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_d705174ae314410629f29a71b8b1b1fd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9388"/>
            <a:ext cx="1348581" cy="1280142"/>
          </a:xfrm>
          <a:prstGeom prst="rect">
            <a:avLst/>
          </a:prstGeom>
        </p:spPr>
      </p:pic>
      <p:pic>
        <p:nvPicPr>
          <p:cNvPr id="6" name="Рисунок 5" descr="5d0a5c7110678f3e91a9827b_swiig_carrots_big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811542">
            <a:off x="6283537" y="2522326"/>
            <a:ext cx="947060" cy="1932803"/>
          </a:xfrm>
          <a:prstGeom prst="rect">
            <a:avLst/>
          </a:prstGeom>
        </p:spPr>
      </p:pic>
      <p:pic>
        <p:nvPicPr>
          <p:cNvPr id="7" name="Рисунок 6" descr="bak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513684"/>
            <a:ext cx="1689532" cy="997293"/>
          </a:xfrm>
          <a:prstGeom prst="rect">
            <a:avLst/>
          </a:prstGeom>
        </p:spPr>
      </p:pic>
      <p:pic>
        <p:nvPicPr>
          <p:cNvPr id="8" name="Рисунок 7" descr="Banana_Transparent_Clip_Art_Image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45748">
            <a:off x="236576" y="4137642"/>
            <a:ext cx="1624935" cy="1040116"/>
          </a:xfrm>
          <a:prstGeom prst="rect">
            <a:avLst/>
          </a:prstGeom>
        </p:spPr>
      </p:pic>
      <p:pic>
        <p:nvPicPr>
          <p:cNvPr id="9" name="Рисунок 8" descr="broccoli-clip-art-7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937620"/>
            <a:ext cx="810757" cy="760084"/>
          </a:xfrm>
          <a:prstGeom prst="rect">
            <a:avLst/>
          </a:prstGeom>
        </p:spPr>
      </p:pic>
      <p:pic>
        <p:nvPicPr>
          <p:cNvPr id="10" name="Рисунок 9" descr="Dva-krasnyh-bolgarskih-pertsa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377226"/>
            <a:ext cx="792088" cy="896098"/>
          </a:xfrm>
          <a:prstGeom prst="rect">
            <a:avLst/>
          </a:prstGeom>
        </p:spPr>
      </p:pic>
      <p:pic>
        <p:nvPicPr>
          <p:cNvPr id="11" name="Рисунок 10" descr="grapesphoto006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81236"/>
            <a:ext cx="1080119" cy="1291772"/>
          </a:xfrm>
          <a:prstGeom prst="rect">
            <a:avLst/>
          </a:prstGeom>
        </p:spPr>
      </p:pic>
      <p:pic>
        <p:nvPicPr>
          <p:cNvPr id="12" name="Рисунок 11" descr="plum-fruit-png-clip-art-image-gallery-yopriceville-high-plum-fruit-png-5825_800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481236"/>
            <a:ext cx="720080" cy="952106"/>
          </a:xfrm>
          <a:prstGeom prst="rect">
            <a:avLst/>
          </a:prstGeom>
        </p:spPr>
      </p:pic>
      <p:pic>
        <p:nvPicPr>
          <p:cNvPr id="13" name="Рисунок 12" descr="Krasivaya-zheltaya-grusha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817385"/>
            <a:ext cx="936104" cy="1389934"/>
          </a:xfrm>
          <a:prstGeom prst="rect">
            <a:avLst/>
          </a:prstGeom>
        </p:spPr>
      </p:pic>
      <p:pic>
        <p:nvPicPr>
          <p:cNvPr id="15" name="Рисунок 14" descr="tomato-clip-art-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2137421"/>
            <a:ext cx="1060220" cy="980792"/>
          </a:xfrm>
          <a:prstGeom prst="rect">
            <a:avLst/>
          </a:prstGeom>
        </p:spPr>
      </p:pic>
      <p:pic>
        <p:nvPicPr>
          <p:cNvPr id="16" name="Рисунок 15" descr="pumpkin-clip-art-16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81236"/>
            <a:ext cx="1674317" cy="1657366"/>
          </a:xfrm>
          <a:prstGeom prst="rect">
            <a:avLst/>
          </a:prstGeom>
        </p:spPr>
      </p:pic>
      <p:pic>
        <p:nvPicPr>
          <p:cNvPr id="17" name="Рисунок 16" descr="xcucumber-006.png.pagespeed.ic.xoIj-dWWss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4664">
            <a:off x="4347607" y="719076"/>
            <a:ext cx="1497409" cy="720124"/>
          </a:xfrm>
          <a:prstGeom prst="rect">
            <a:avLst/>
          </a:prstGeom>
        </p:spPr>
      </p:pic>
      <p:pic>
        <p:nvPicPr>
          <p:cNvPr id="18" name="Рисунок 17" descr="TSelyj-apelsin-vid-sverhu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537242"/>
            <a:ext cx="851936" cy="880098"/>
          </a:xfrm>
          <a:prstGeom prst="rect">
            <a:avLst/>
          </a:prstGeom>
        </p:spPr>
      </p:pic>
      <p:pic>
        <p:nvPicPr>
          <p:cNvPr id="19" name="Рисунок 18" descr="5c52a9b80eec1168a2e6f6fd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993404"/>
            <a:ext cx="864096" cy="885258"/>
          </a:xfrm>
          <a:prstGeom prst="rect">
            <a:avLst/>
          </a:prstGeom>
        </p:spPr>
      </p:pic>
      <p:pic>
        <p:nvPicPr>
          <p:cNvPr id="20" name="Рисунок 19" descr="266768aae54b3c7774e90f6c32502a7d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93404"/>
            <a:ext cx="1329672" cy="138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022E-16 C 0.00087 -0.02278 0.00191 -0.055 0.01024 -0.07528 C 0.01545 -0.05111 0.0132 -0.02556 0.0132 1.11022E-16 " pathEditMode="relative" rAng="0" ptsTypes="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34 0.09778 C -0.05677 0.08167 -0.05556 0.06667 -0.04983 0.05306 C -0.0474 0.03611 -0.04983 0.05111 -0.04549 0.03195 C -0.04445 0.02722 -0.04254 0.01778 -0.04254 0.01806 C -0.03993 0.02806 -0.0382 0.03834 -0.03507 0.04834 C -0.03316 0.065 -0.02778 0.09056 -0.02778 0.10722 " pathEditMode="relative" rAng="0" ptsTypes="fffff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66 0.00667 C -0.0191 -0.005 -0.0165 -0.01111 -0.0132 -0.02138 C -0.01181 -0.03305 -0.01059 -0.04166 -0.00729 -0.05222 C -0.00677 -0.04194 -0.00712 -0.03138 -0.00591 -0.02138 C -0.00538 -0.01638 -0.00243 -0.0125 -0.00139 -0.0075 C -0.00087 -0.005 2.5E-6 -0.00027 2.5E-6 -4.44444E-6 " pathEditMode="relative" rAng="0" ptsTypes="fffff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5 C -0.01702 -0.03722 -0.02205 -0.02305 -0.02691 -0.0075 C -0.02604 0.01445 -0.02761 0.03722 -0.01962 0.05584 C -0.01788 0.06722 -0.01632 0.07695 -0.01233 0.08667 C -0.01094 0.10084 -0.00972 0.11 -0.00486 0.12195 C -0.00018 0.14584 -0.00764 0.11056 -0.00052 0.13584 C 0.0033 0.14972 0.00347 0.16445 0.00677 0.17834 C 0.0092 0.18861 0.01441 0.20139 0.01857 0.21111 C 0.02066 0.22945 0.02205 0.22556 0.02743 0.23945 C 0.02899 0.24334 0.03003 0.2475 0.03177 0.25111 C 0.03298 0.25389 0.03507 0.25556 0.03628 0.25834 C 0.0375 0.26111 0.03767 0.26528 0.03923 0.26778 C 0.04166 0.27167 0.04531 0.27361 0.04809 0.27722 C 0.05121 0.28139 0.05382 0.28639 0.05677 0.29111 C 0.0618 0.29917 0.07014 0.30389 0.07604 0.31 C 0.07847 0.32306 0.0875 0.33111 0.09514 0.33584 C 0.10017 0.34806 0.10781 0.3525 0.11562 0.35945 C 0.12066 0.36417 0.12326 0.37056 0.12882 0.37361 C 0.13646 0.38556 0.14514 0.39889 0.15538 0.40417 C 0.16371 0.42417 0.17222 0.44306 0.18038 0.46306 C 0.18368 0.47917 0.18455 0.50278 0.19357 0.5125 C 0.19566 0.52222 0.1967 0.53056 0.19809 0.54056 C 0.19843 0.54306 0.19843 0.54584 0.19948 0.54778 C 0.20052 0.54945 0.20382 0.55 0.20382 0.55028 " pathEditMode="relative" rAng="0" ptsTypes="fffffffffffffffffffffff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0" y="3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C 0.00105 -0.04944 -0.00121 -0.04611 0.00434 -0.07527 C 0.00712 -0.06222 0.00903 -0.04861 0.01181 -0.03527 C 0.01233 -0.02972 0.01198 -0.02416 0.0132 -0.01889 C 0.01632 -0.00611 0.02049 -0.01333 0.02049 0.00473 " pathEditMode="relative" ptsTypes="ffff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C 0.00104 -0.00472 0.00191 -0.00944 0.00295 -0.01417 C 0.00434 -0.02056 0.00746 -0.03306 0.00746 -0.03306 C 0.00799 -0.03861 0.00764 -0.04417 0.00885 -0.04944 C 0.00972 -0.05306 0.01215 -0.05556 0.01337 -0.05889 C 0.01649 -0.06778 0.01996 -0.07694 0.02222 -0.08694 C 0.02986 -0.07861 0.025 -0.08639 0.02795 -0.06833 C 0.0316 -0.04694 0.03976 -0.02444 0.03976 -0.00222 " pathEditMode="relative" ptsTypes="fffffff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1 0.08 C -0.02708 0.06222 0.03368 0.07056 0.03386 0.07056 C 0.03334 0.06806 0.03403 0.06389 0.03247 0.06333 C 0.02552 0.06139 -0.10226 0.06333 -0.05139 0.06333 " pathEditMode="relative" rAng="0" ptsTypes="fff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93 0.1025 C -0.04184 0.09277 -0.04219 0.09777 -0.03837 0.08861 C -0.03646 0.08388 -0.03264 0.07444 -0.03264 0.07472 C -0.03108 0.06194 -0.02778 0.05111 -0.02518 0.03916 C -0.02448 0.05638 -0.02622 0.08638 -0.01632 0.10027 " pathEditMode="relative" rAng="0" ptsTypes="ffff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-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77778E-6 C 0.00035 -0.00167 0.00226 -0.01251 0.00295 -0.01417 C 0.00521 -0.02001 0.01024 -0.03056 0.01024 -0.03056 C 0.01198 -0.04223 0.01493 -0.05362 0.0191 -0.06362 C 0.02083 -0.07223 0.02187 -0.07945 0.025 -0.08723 C 0.02552 -0.09028 0.02587 -0.09334 0.02639 -0.09639 C 0.02691 -0.09889 0.02639 -0.10362 0.02795 -0.10362 C 0.02951 -0.10362 0.02882 -0.09889 0.02934 -0.09639 C 0.02986 -0.09417 0.03038 -0.09167 0.0309 -0.08945 C 0.03142 -0.08389 0.03194 -0.07862 0.03229 -0.07306 C 0.03333 -0.05889 0.03524 -0.03056 0.03524 -0.03056 " pathEditMode="relative" ptsTypes="ffffffffff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57 0.05528 C 0.02205 0.05833 0.02257 0.0625 0.02118 0.06472 C 0.01927 0.06778 0.01615 0.0675 0.01372 0.06917 C 0.0073 0.07361 0.00139 0.08 -0.00538 0.08333 C -0.00677 0.085 -0.00816 0.08694 -0.00972 0.08806 C -0.01163 0.08944 -0.01389 0.08889 -0.01562 0.09056 C -0.02083 0.09528 -0.025 0.10278 -0.03038 0.10694 C -0.04514 0.11861 -0.02135 0.09611 -0.04062 0.11389 C -0.05798 0.13 -0.07552 0.14778 -0.09496 0.15639 C -0.10139 0.16306 -0.10868 0.16556 -0.11562 0.17056 C -0.12673 0.17861 -0.13767 0.18667 -0.14948 0.19167 C -0.15764 0.20139 -0.16579 0.20722 -0.17586 0.21056 C -0.18489 0.21778 -0.18611 0.22306 -0.19652 0.22694 C -0.20277 0.23417 -0.20972 0.24444 -0.21718 0.24806 C -0.22395 0.25556 -0.22968 0.26278 -0.23767 0.26694 C -0.24843 0.28417 -0.2427 0.27861 -0.25382 0.28583 C -0.25868 0.29333 -0.26163 0.30028 -0.26718 0.30694 C -0.27083 0.31611 -0.2743 0.31861 -0.28038 0.32333 C -0.28316 0.33028 -0.28889 0.33611 -0.29357 0.33972 C -0.29635 0.34222 -0.30243 0.34472 -0.30243 0.345 C -0.30972 0.36194 -0.3177 0.365 -0.33038 0.36806 C -0.34166 0.38028 -0.34097 0.385 -0.35538 0.38917 C -0.36423 0.39972 -0.37586 0.40583 -0.38628 0.41278 C -0.40277 0.42361 -0.41198 0.43667 -0.43038 0.44111 C -0.43663 0.44611 -0.44323 0.45083 -0.44948 0.45528 C -0.45225 0.45722 -0.45538 0.45833 -0.45833 0.46 C -0.45972 0.46083 -0.46267 0.46222 -0.46267 0.4625 C -0.47014 0.47 -0.4776 0.47528 -0.48628 0.47861 C -0.49114 0.4825 -0.49566 0.48528 -0.50086 0.48806 C -0.50937 0.49694 -0.51927 0.49917 -0.52882 0.50472 C -0.53541 0.52028 -0.54878 0.51778 -0.55833 0.52806 C -0.56701 0.5375 -0.57604 0.54889 -0.58472 0.55861 C -0.59097 0.56583 -0.59496 0.57583 -0.60243 0.58 C -0.60538 0.58722 -0.61423 0.60194 -0.61423 0.61056 " pathEditMode="relative" rAng="0" ptsTypes="fffffffffffffffffffffffffffffffff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00" y="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3.33333E-6 C 0.00157 -0.00806 0.00296 -0.01417 0.00591 -0.02111 C 0.00903 -0.03722 0.00851 -0.05361 0.01615 -0.06583 C 0.02587 -0.04278 0.01754 -0.065 0.02049 -0.0025 C 0.0224 0.03805 0.02205 -0.0175 0.02205 0.00944 " pathEditMode="relative" ptsTypes="ffff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1.11111E-6 C 0.00104 -0.01278 0.00191 -0.02111 0.00451 -0.03278 C 0.00573 -0.05084 0.00694 -0.06723 0.01337 -0.08223 C 0.01389 -0.05917 0.01146 -0.035 0.01771 -0.01389 " pathEditMode="relative" ptsTypes="fff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6.93889E-18 C 0.01058 -0.01361 0.01909 -0.01389 0.03246 -0.01639 C 0.03385 -0.01722 0.03524 -0.01834 0.0368 -0.01889 C 0.03923 -0.02 0.046 -0.01889 0.04409 -0.02111 C 0.03749 -0.02889 0.0059 -0.02584 0.00452 -0.02584 " pathEditMode="relative" ptsTypes="ffffA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84 -0.01083 C -0.03524 -0.02277 -0.05295 -0.03472 -0.07274 -0.03888 C -0.0882 -0.04777 -0.10504 -0.04833 -0.12118 -0.05305 C -0.1375 -0.05777 -0.1533 -0.06777 -0.16979 -0.07194 C -0.18403 -0.08 -0.19757 -0.08388 -0.2125 -0.08611 C -0.24202 -0.09972 -0.26528 -0.08333 -0.29184 -0.06972 C -0.2941 -0.08111 -0.29705 -0.08833 -0.30504 -0.08833 " pathEditMode="relative" rAng="0" ptsTypes="ffffffA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-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elhinhas em png e gifs (3)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70782">
            <a:off x="198164" y="205863"/>
            <a:ext cx="1776617" cy="17258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80690">
            <a:off x="1963559" y="729456"/>
            <a:ext cx="6768752" cy="23042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solidFill>
                    <a:srgbClr val="FF66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eorgia" pitchFamily="18" charset="0"/>
              </a:rPr>
              <a:t>Молодцы!</a:t>
            </a:r>
            <a:endParaRPr lang="ru-RU" sz="9600" b="1" cap="none" spc="0" dirty="0">
              <a:ln w="31550" cmpd="sng">
                <a:solidFill>
                  <a:srgbClr val="FF66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Рисунок 3" descr="534340_49c6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52787" y="1576387"/>
            <a:ext cx="2638425" cy="2562225"/>
          </a:xfrm>
          <a:prstGeom prst="rect">
            <a:avLst/>
          </a:prstGeom>
        </p:spPr>
      </p:pic>
      <p:pic>
        <p:nvPicPr>
          <p:cNvPr id="5" name="Рисунок 4" descr="1493936138_1424795498_salyut-_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0750" y="600075"/>
            <a:ext cx="4762500" cy="4514850"/>
          </a:xfrm>
          <a:prstGeom prst="rect">
            <a:avLst/>
          </a:prstGeom>
        </p:spPr>
      </p:pic>
      <p:pic>
        <p:nvPicPr>
          <p:cNvPr id="7" name="Рисунок 6" descr="1493936138_1424795498_salyut-_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489348"/>
            <a:ext cx="4762500" cy="4514850"/>
          </a:xfrm>
          <a:prstGeom prst="rect">
            <a:avLst/>
          </a:prstGeom>
        </p:spPr>
      </p:pic>
      <p:pic>
        <p:nvPicPr>
          <p:cNvPr id="8" name="Рисунок 7" descr="1493936138_1424795498_salyut-_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1417340"/>
            <a:ext cx="4762500" cy="4514850"/>
          </a:xfrm>
          <a:prstGeom prst="rect">
            <a:avLst/>
          </a:prstGeom>
        </p:spPr>
      </p:pic>
      <p:pic>
        <p:nvPicPr>
          <p:cNvPr id="9" name="Рисунок 8" descr="534340_49c6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353444"/>
            <a:ext cx="2638425" cy="2562225"/>
          </a:xfrm>
          <a:prstGeom prst="rect">
            <a:avLst/>
          </a:prstGeom>
        </p:spPr>
      </p:pic>
      <p:pic>
        <p:nvPicPr>
          <p:cNvPr id="10" name="Рисунок 9" descr="534340_49c6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2497460"/>
            <a:ext cx="2638425" cy="2562225"/>
          </a:xfrm>
          <a:prstGeom prst="rect">
            <a:avLst/>
          </a:prstGeom>
        </p:spPr>
      </p:pic>
      <p:pic>
        <p:nvPicPr>
          <p:cNvPr id="11" name="zvuk-aplodismentov-v-teatr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763688" y="1057300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8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97</Words>
  <Application>Microsoft Office PowerPoint</Application>
  <PresentationFormat>Экран (16:10)</PresentationFormat>
  <Paragraphs>11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33</cp:revision>
  <dcterms:created xsi:type="dcterms:W3CDTF">2021-04-03T08:52:30Z</dcterms:created>
  <dcterms:modified xsi:type="dcterms:W3CDTF">2022-11-10T19:30:27Z</dcterms:modified>
</cp:coreProperties>
</file>